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4B9E-34E1-4112-A41E-6AD52EAC2735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3EB76B-710B-4E8F-86C3-3C2FA9A85B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F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2458799" y="1083250"/>
            <a:ext cx="4522566" cy="2705825"/>
            <a:chOff x="2458799" y="1083250"/>
            <a:chExt cx="4522566" cy="2705825"/>
          </a:xfrm>
        </p:grpSpPr>
        <p:sp>
          <p:nvSpPr>
            <p:cNvPr id="2" name="Freeform 1"/>
            <p:cNvSpPr/>
            <p:nvPr/>
          </p:nvSpPr>
          <p:spPr>
            <a:xfrm>
              <a:off x="2458799" y="1175922"/>
              <a:ext cx="501500" cy="781195"/>
            </a:xfrm>
            <a:custGeom>
              <a:avLst/>
              <a:gdLst/>
              <a:ahLst/>
              <a:cxnLst/>
              <a:rect l="0" t="0" r="0" b="0"/>
              <a:pathLst>
                <a:path w="501500" h="781195">
                  <a:moveTo>
                    <a:pt x="0" y="54727"/>
                  </a:moveTo>
                  <a:lnTo>
                    <a:pt x="8868" y="57594"/>
                  </a:lnTo>
                  <a:lnTo>
                    <a:pt x="17855" y="59736"/>
                  </a:lnTo>
                  <a:lnTo>
                    <a:pt x="27855" y="61339"/>
                  </a:lnTo>
                  <a:lnTo>
                    <a:pt x="39008" y="62520"/>
                  </a:lnTo>
                  <a:lnTo>
                    <a:pt x="51468" y="63369"/>
                  </a:lnTo>
                  <a:lnTo>
                    <a:pt x="65180" y="63966"/>
                  </a:lnTo>
                  <a:lnTo>
                    <a:pt x="79943" y="64380"/>
                  </a:lnTo>
                  <a:lnTo>
                    <a:pt x="95520" y="64664"/>
                  </a:lnTo>
                  <a:lnTo>
                    <a:pt x="111694" y="64858"/>
                  </a:lnTo>
                  <a:lnTo>
                    <a:pt x="128127" y="64989"/>
                  </a:lnTo>
                  <a:lnTo>
                    <a:pt x="144386" y="65077"/>
                  </a:lnTo>
                  <a:lnTo>
                    <a:pt x="160255" y="65132"/>
                  </a:lnTo>
                  <a:lnTo>
                    <a:pt x="176030" y="64998"/>
                  </a:lnTo>
                  <a:lnTo>
                    <a:pt x="192381" y="64377"/>
                  </a:lnTo>
                  <a:lnTo>
                    <a:pt x="209646" y="63141"/>
                  </a:lnTo>
                  <a:lnTo>
                    <a:pt x="227838" y="61328"/>
                  </a:lnTo>
                  <a:lnTo>
                    <a:pt x="246815" y="59039"/>
                  </a:lnTo>
                  <a:lnTo>
                    <a:pt x="266387" y="56388"/>
                  </a:lnTo>
                  <a:lnTo>
                    <a:pt x="285903" y="53474"/>
                  </a:lnTo>
                  <a:lnTo>
                    <a:pt x="304313" y="50371"/>
                  </a:lnTo>
                  <a:lnTo>
                    <a:pt x="321141" y="47139"/>
                  </a:lnTo>
                  <a:lnTo>
                    <a:pt x="336743" y="43817"/>
                  </a:lnTo>
                  <a:lnTo>
                    <a:pt x="351989" y="40433"/>
                  </a:lnTo>
                  <a:lnTo>
                    <a:pt x="367429" y="37009"/>
                  </a:lnTo>
                  <a:lnTo>
                    <a:pt x="382938" y="33556"/>
                  </a:lnTo>
                  <a:lnTo>
                    <a:pt x="397912" y="30084"/>
                  </a:lnTo>
                  <a:lnTo>
                    <a:pt x="412028" y="26600"/>
                  </a:lnTo>
                  <a:lnTo>
                    <a:pt x="425271" y="23108"/>
                  </a:lnTo>
                  <a:lnTo>
                    <a:pt x="437773" y="19610"/>
                  </a:lnTo>
                  <a:lnTo>
                    <a:pt x="449692" y="16103"/>
                  </a:lnTo>
                  <a:lnTo>
                    <a:pt x="461019" y="12426"/>
                  </a:lnTo>
                  <a:lnTo>
                    <a:pt x="471566" y="8271"/>
                  </a:lnTo>
                  <a:lnTo>
                    <a:pt x="481288" y="3559"/>
                  </a:lnTo>
                  <a:lnTo>
                    <a:pt x="490013" y="0"/>
                  </a:lnTo>
                  <a:lnTo>
                    <a:pt x="496781" y="108"/>
                  </a:lnTo>
                  <a:lnTo>
                    <a:pt x="500573" y="3933"/>
                  </a:lnTo>
                  <a:lnTo>
                    <a:pt x="501499" y="10735"/>
                  </a:lnTo>
                  <a:lnTo>
                    <a:pt x="500124" y="19736"/>
                  </a:lnTo>
                  <a:lnTo>
                    <a:pt x="497034" y="29976"/>
                  </a:lnTo>
                  <a:lnTo>
                    <a:pt x="492715" y="40368"/>
                  </a:lnTo>
                  <a:lnTo>
                    <a:pt x="487535" y="50319"/>
                  </a:lnTo>
                  <a:lnTo>
                    <a:pt x="481762" y="59979"/>
                  </a:lnTo>
                  <a:lnTo>
                    <a:pt x="475583" y="70001"/>
                  </a:lnTo>
                  <a:lnTo>
                    <a:pt x="469129" y="80746"/>
                  </a:lnTo>
                  <a:lnTo>
                    <a:pt x="462489" y="92102"/>
                  </a:lnTo>
                  <a:lnTo>
                    <a:pt x="455724" y="103659"/>
                  </a:lnTo>
                  <a:lnTo>
                    <a:pt x="448874" y="115148"/>
                  </a:lnTo>
                  <a:lnTo>
                    <a:pt x="441969" y="126627"/>
                  </a:lnTo>
                  <a:lnTo>
                    <a:pt x="435026" y="138393"/>
                  </a:lnTo>
                  <a:lnTo>
                    <a:pt x="428057" y="150603"/>
                  </a:lnTo>
                  <a:lnTo>
                    <a:pt x="421072" y="163260"/>
                  </a:lnTo>
                  <a:lnTo>
                    <a:pt x="414076" y="176296"/>
                  </a:lnTo>
                  <a:lnTo>
                    <a:pt x="407071" y="189625"/>
                  </a:lnTo>
                  <a:lnTo>
                    <a:pt x="400062" y="203170"/>
                  </a:lnTo>
                  <a:lnTo>
                    <a:pt x="393050" y="216870"/>
                  </a:lnTo>
                  <a:lnTo>
                    <a:pt x="386035" y="230682"/>
                  </a:lnTo>
                  <a:lnTo>
                    <a:pt x="379020" y="244737"/>
                  </a:lnTo>
                  <a:lnTo>
                    <a:pt x="372003" y="259318"/>
                  </a:lnTo>
                  <a:lnTo>
                    <a:pt x="364985" y="274534"/>
                  </a:lnTo>
                  <a:lnTo>
                    <a:pt x="357967" y="290177"/>
                  </a:lnTo>
                  <a:lnTo>
                    <a:pt x="350948" y="305832"/>
                  </a:lnTo>
                  <a:lnTo>
                    <a:pt x="343930" y="321256"/>
                  </a:lnTo>
                  <a:lnTo>
                    <a:pt x="336911" y="336545"/>
                  </a:lnTo>
                  <a:lnTo>
                    <a:pt x="329892" y="352030"/>
                  </a:lnTo>
                  <a:lnTo>
                    <a:pt x="322874" y="367893"/>
                  </a:lnTo>
                  <a:lnTo>
                    <a:pt x="315855" y="384157"/>
                  </a:lnTo>
                  <a:lnTo>
                    <a:pt x="308835" y="400768"/>
                  </a:lnTo>
                  <a:lnTo>
                    <a:pt x="301821" y="417647"/>
                  </a:lnTo>
                  <a:lnTo>
                    <a:pt x="294975" y="434559"/>
                  </a:lnTo>
                  <a:lnTo>
                    <a:pt x="288604" y="451140"/>
                  </a:lnTo>
                  <a:lnTo>
                    <a:pt x="282834" y="467222"/>
                  </a:lnTo>
                  <a:lnTo>
                    <a:pt x="277468" y="482970"/>
                  </a:lnTo>
                  <a:lnTo>
                    <a:pt x="272097" y="498770"/>
                  </a:lnTo>
                  <a:lnTo>
                    <a:pt x="266485" y="514843"/>
                  </a:lnTo>
                  <a:lnTo>
                    <a:pt x="260732" y="531080"/>
                  </a:lnTo>
                  <a:lnTo>
                    <a:pt x="255169" y="547142"/>
                  </a:lnTo>
                  <a:lnTo>
                    <a:pt x="249981" y="562833"/>
                  </a:lnTo>
                  <a:lnTo>
                    <a:pt x="245193" y="577964"/>
                  </a:lnTo>
                  <a:lnTo>
                    <a:pt x="240750" y="592278"/>
                  </a:lnTo>
                  <a:lnTo>
                    <a:pt x="236578" y="605719"/>
                  </a:lnTo>
                  <a:lnTo>
                    <a:pt x="232607" y="618389"/>
                  </a:lnTo>
                  <a:lnTo>
                    <a:pt x="228780" y="630446"/>
                  </a:lnTo>
                  <a:lnTo>
                    <a:pt x="225054" y="642042"/>
                  </a:lnTo>
                  <a:lnTo>
                    <a:pt x="221398" y="653307"/>
                  </a:lnTo>
                  <a:lnTo>
                    <a:pt x="217790" y="664339"/>
                  </a:lnTo>
                  <a:lnTo>
                    <a:pt x="214214" y="675213"/>
                  </a:lnTo>
                  <a:lnTo>
                    <a:pt x="210659" y="686145"/>
                  </a:lnTo>
                  <a:lnTo>
                    <a:pt x="207120" y="697477"/>
                  </a:lnTo>
                  <a:lnTo>
                    <a:pt x="203591" y="709354"/>
                  </a:lnTo>
                  <a:lnTo>
                    <a:pt x="200027" y="721535"/>
                  </a:lnTo>
                  <a:lnTo>
                    <a:pt x="195890" y="734894"/>
                  </a:lnTo>
                  <a:lnTo>
                    <a:pt x="189699" y="752842"/>
                  </a:lnTo>
                  <a:lnTo>
                    <a:pt x="178984" y="78119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79938" y="185183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37949" y="1262235"/>
              <a:ext cx="10529" cy="652768"/>
            </a:xfrm>
            <a:custGeom>
              <a:avLst/>
              <a:gdLst/>
              <a:ahLst/>
              <a:cxnLst/>
              <a:rect l="0" t="0" r="0" b="0"/>
              <a:pathLst>
                <a:path w="10529" h="652768">
                  <a:moveTo>
                    <a:pt x="10528" y="0"/>
                  </a:moveTo>
                  <a:lnTo>
                    <a:pt x="10528" y="8669"/>
                  </a:lnTo>
                  <a:lnTo>
                    <a:pt x="10528" y="20844"/>
                  </a:lnTo>
                  <a:lnTo>
                    <a:pt x="10528" y="34374"/>
                  </a:lnTo>
                  <a:lnTo>
                    <a:pt x="10528" y="48388"/>
                  </a:lnTo>
                  <a:lnTo>
                    <a:pt x="10528" y="62721"/>
                  </a:lnTo>
                  <a:lnTo>
                    <a:pt x="10528" y="77554"/>
                  </a:lnTo>
                  <a:lnTo>
                    <a:pt x="10528" y="92975"/>
                  </a:lnTo>
                  <a:lnTo>
                    <a:pt x="10528" y="108941"/>
                  </a:lnTo>
                  <a:lnTo>
                    <a:pt x="10528" y="125351"/>
                  </a:lnTo>
                  <a:lnTo>
                    <a:pt x="10528" y="142099"/>
                  </a:lnTo>
                  <a:lnTo>
                    <a:pt x="10528" y="159093"/>
                  </a:lnTo>
                  <a:lnTo>
                    <a:pt x="10528" y="176262"/>
                  </a:lnTo>
                  <a:lnTo>
                    <a:pt x="10528" y="193556"/>
                  </a:lnTo>
                  <a:lnTo>
                    <a:pt x="10528" y="211102"/>
                  </a:lnTo>
                  <a:lnTo>
                    <a:pt x="10528" y="229181"/>
                  </a:lnTo>
                  <a:lnTo>
                    <a:pt x="10528" y="247898"/>
                  </a:lnTo>
                  <a:lnTo>
                    <a:pt x="10528" y="267046"/>
                  </a:lnTo>
                  <a:lnTo>
                    <a:pt x="10528" y="286206"/>
                  </a:lnTo>
                  <a:lnTo>
                    <a:pt x="10528" y="305128"/>
                  </a:lnTo>
                  <a:lnTo>
                    <a:pt x="10528" y="323580"/>
                  </a:lnTo>
                  <a:lnTo>
                    <a:pt x="10528" y="341277"/>
                  </a:lnTo>
                  <a:lnTo>
                    <a:pt x="10528" y="358146"/>
                  </a:lnTo>
                  <a:lnTo>
                    <a:pt x="10528" y="374441"/>
                  </a:lnTo>
                  <a:lnTo>
                    <a:pt x="10528" y="390617"/>
                  </a:lnTo>
                  <a:lnTo>
                    <a:pt x="10528" y="406946"/>
                  </a:lnTo>
                  <a:lnTo>
                    <a:pt x="10528" y="423357"/>
                  </a:lnTo>
                  <a:lnTo>
                    <a:pt x="10528" y="439535"/>
                  </a:lnTo>
                  <a:lnTo>
                    <a:pt x="10528" y="455309"/>
                  </a:lnTo>
                  <a:lnTo>
                    <a:pt x="10528" y="470665"/>
                  </a:lnTo>
                  <a:lnTo>
                    <a:pt x="10528" y="485663"/>
                  </a:lnTo>
                  <a:lnTo>
                    <a:pt x="10528" y="500381"/>
                  </a:lnTo>
                  <a:lnTo>
                    <a:pt x="10528" y="514892"/>
                  </a:lnTo>
                  <a:lnTo>
                    <a:pt x="10528" y="529255"/>
                  </a:lnTo>
                  <a:lnTo>
                    <a:pt x="10528" y="543519"/>
                  </a:lnTo>
                  <a:lnTo>
                    <a:pt x="10528" y="557881"/>
                  </a:lnTo>
                  <a:lnTo>
                    <a:pt x="10528" y="572668"/>
                  </a:lnTo>
                  <a:lnTo>
                    <a:pt x="10524" y="588004"/>
                  </a:lnTo>
                  <a:lnTo>
                    <a:pt x="10322" y="603107"/>
                  </a:lnTo>
                  <a:lnTo>
                    <a:pt x="9420" y="617869"/>
                  </a:lnTo>
                  <a:lnTo>
                    <a:pt x="6622" y="633589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54583" y="1241178"/>
              <a:ext cx="304424" cy="487987"/>
            </a:xfrm>
            <a:custGeom>
              <a:avLst/>
              <a:gdLst/>
              <a:ahLst/>
              <a:cxnLst/>
              <a:rect l="0" t="0" r="0" b="0"/>
              <a:pathLst>
                <a:path w="304424" h="487987">
                  <a:moveTo>
                    <a:pt x="304423" y="315855"/>
                  </a:moveTo>
                  <a:lnTo>
                    <a:pt x="289821" y="318856"/>
                  </a:lnTo>
                  <a:lnTo>
                    <a:pt x="276550" y="322278"/>
                  </a:lnTo>
                  <a:lnTo>
                    <a:pt x="263348" y="326479"/>
                  </a:lnTo>
                  <a:lnTo>
                    <a:pt x="250007" y="331552"/>
                  </a:lnTo>
                  <a:lnTo>
                    <a:pt x="236498" y="337682"/>
                  </a:lnTo>
                  <a:lnTo>
                    <a:pt x="222845" y="344865"/>
                  </a:lnTo>
                  <a:lnTo>
                    <a:pt x="209079" y="352952"/>
                  </a:lnTo>
                  <a:lnTo>
                    <a:pt x="195229" y="361747"/>
                  </a:lnTo>
                  <a:lnTo>
                    <a:pt x="181321" y="371067"/>
                  </a:lnTo>
                  <a:lnTo>
                    <a:pt x="167371" y="380764"/>
                  </a:lnTo>
                  <a:lnTo>
                    <a:pt x="153392" y="390726"/>
                  </a:lnTo>
                  <a:lnTo>
                    <a:pt x="139395" y="400870"/>
                  </a:lnTo>
                  <a:lnTo>
                    <a:pt x="125384" y="411139"/>
                  </a:lnTo>
                  <a:lnTo>
                    <a:pt x="111364" y="421493"/>
                  </a:lnTo>
                  <a:lnTo>
                    <a:pt x="97343" y="431900"/>
                  </a:lnTo>
                  <a:lnTo>
                    <a:pt x="83486" y="442177"/>
                  </a:lnTo>
                  <a:lnTo>
                    <a:pt x="70101" y="452005"/>
                  </a:lnTo>
                  <a:lnTo>
                    <a:pt x="57320" y="461241"/>
                  </a:lnTo>
                  <a:lnTo>
                    <a:pt x="45110" y="469747"/>
                  </a:lnTo>
                  <a:lnTo>
                    <a:pt x="33370" y="477315"/>
                  </a:lnTo>
                  <a:lnTo>
                    <a:pt x="22008" y="483880"/>
                  </a:lnTo>
                  <a:lnTo>
                    <a:pt x="11635" y="487986"/>
                  </a:lnTo>
                  <a:lnTo>
                    <a:pt x="4039" y="487712"/>
                  </a:lnTo>
                  <a:lnTo>
                    <a:pt x="351" y="483555"/>
                  </a:lnTo>
                  <a:lnTo>
                    <a:pt x="0" y="476450"/>
                  </a:lnTo>
                  <a:lnTo>
                    <a:pt x="2052" y="467200"/>
                  </a:lnTo>
                  <a:lnTo>
                    <a:pt x="5749" y="456270"/>
                  </a:lnTo>
                  <a:lnTo>
                    <a:pt x="10551" y="443812"/>
                  </a:lnTo>
                  <a:lnTo>
                    <a:pt x="16087" y="430036"/>
                  </a:lnTo>
                  <a:lnTo>
                    <a:pt x="21947" y="415532"/>
                  </a:lnTo>
                  <a:lnTo>
                    <a:pt x="27661" y="401176"/>
                  </a:lnTo>
                  <a:lnTo>
                    <a:pt x="32993" y="387445"/>
                  </a:lnTo>
                  <a:lnTo>
                    <a:pt x="38067" y="374445"/>
                  </a:lnTo>
                  <a:lnTo>
                    <a:pt x="43243" y="362100"/>
                  </a:lnTo>
                  <a:lnTo>
                    <a:pt x="48725" y="350276"/>
                  </a:lnTo>
                  <a:lnTo>
                    <a:pt x="54392" y="338843"/>
                  </a:lnTo>
                  <a:lnTo>
                    <a:pt x="59897" y="327691"/>
                  </a:lnTo>
                  <a:lnTo>
                    <a:pt x="65047" y="316736"/>
                  </a:lnTo>
                  <a:lnTo>
                    <a:pt x="69809" y="305919"/>
                  </a:lnTo>
                  <a:lnTo>
                    <a:pt x="74235" y="295195"/>
                  </a:lnTo>
                  <a:lnTo>
                    <a:pt x="78396" y="284535"/>
                  </a:lnTo>
                  <a:lnTo>
                    <a:pt x="82359" y="273919"/>
                  </a:lnTo>
                  <a:lnTo>
                    <a:pt x="86181" y="263331"/>
                  </a:lnTo>
                  <a:lnTo>
                    <a:pt x="89903" y="252763"/>
                  </a:lnTo>
                  <a:lnTo>
                    <a:pt x="93557" y="242208"/>
                  </a:lnTo>
                  <a:lnTo>
                    <a:pt x="97164" y="231662"/>
                  </a:lnTo>
                  <a:lnTo>
                    <a:pt x="100739" y="221122"/>
                  </a:lnTo>
                  <a:lnTo>
                    <a:pt x="104292" y="210586"/>
                  </a:lnTo>
                  <a:lnTo>
                    <a:pt x="107831" y="200052"/>
                  </a:lnTo>
                  <a:lnTo>
                    <a:pt x="111361" y="189506"/>
                  </a:lnTo>
                  <a:lnTo>
                    <a:pt x="114884" y="178457"/>
                  </a:lnTo>
                  <a:lnTo>
                    <a:pt x="118402" y="165982"/>
                  </a:lnTo>
                  <a:lnTo>
                    <a:pt x="121913" y="151697"/>
                  </a:lnTo>
                  <a:lnTo>
                    <a:pt x="125253" y="135864"/>
                  </a:lnTo>
                  <a:lnTo>
                    <a:pt x="128117" y="119094"/>
                  </a:lnTo>
                  <a:lnTo>
                    <a:pt x="130375" y="101860"/>
                  </a:lnTo>
                  <a:lnTo>
                    <a:pt x="132064" y="84599"/>
                  </a:lnTo>
                  <a:lnTo>
                    <a:pt x="133462" y="65782"/>
                  </a:lnTo>
                  <a:lnTo>
                    <a:pt x="134693" y="40410"/>
                  </a:lnTo>
                  <a:lnTo>
                    <a:pt x="13596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22218" y="1559733"/>
              <a:ext cx="168457" cy="7829"/>
            </a:xfrm>
            <a:custGeom>
              <a:avLst/>
              <a:gdLst/>
              <a:ahLst/>
              <a:cxnLst/>
              <a:rect l="0" t="0" r="0" b="0"/>
              <a:pathLst>
                <a:path w="168457" h="7829">
                  <a:moveTo>
                    <a:pt x="168456" y="7828"/>
                  </a:moveTo>
                  <a:lnTo>
                    <a:pt x="159787" y="6386"/>
                  </a:lnTo>
                  <a:lnTo>
                    <a:pt x="147612" y="4472"/>
                  </a:lnTo>
                  <a:lnTo>
                    <a:pt x="134083" y="2650"/>
                  </a:lnTo>
                  <a:lnTo>
                    <a:pt x="120077" y="1155"/>
                  </a:lnTo>
                  <a:lnTo>
                    <a:pt x="106090" y="185"/>
                  </a:lnTo>
                  <a:lnTo>
                    <a:pt x="92554" y="0"/>
                  </a:lnTo>
                  <a:lnTo>
                    <a:pt x="79639" y="658"/>
                  </a:lnTo>
                  <a:lnTo>
                    <a:pt x="67197" y="1907"/>
                  </a:lnTo>
                  <a:lnTo>
                    <a:pt x="53333" y="3406"/>
                  </a:lnTo>
                  <a:lnTo>
                    <a:pt x="33476" y="5286"/>
                  </a:lnTo>
                  <a:lnTo>
                    <a:pt x="0" y="78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8872" y="1167478"/>
              <a:ext cx="397213" cy="755545"/>
            </a:xfrm>
            <a:custGeom>
              <a:avLst/>
              <a:gdLst/>
              <a:ahLst/>
              <a:cxnLst/>
              <a:rect l="0" t="0" r="0" b="0"/>
              <a:pathLst>
                <a:path w="397213" h="755545">
                  <a:moveTo>
                    <a:pt x="49771" y="0"/>
                  </a:moveTo>
                  <a:lnTo>
                    <a:pt x="49838" y="11803"/>
                  </a:lnTo>
                  <a:lnTo>
                    <a:pt x="50478" y="23572"/>
                  </a:lnTo>
                  <a:lnTo>
                    <a:pt x="51771" y="36462"/>
                  </a:lnTo>
                  <a:lnTo>
                    <a:pt x="53457" y="50310"/>
                  </a:lnTo>
                  <a:lnTo>
                    <a:pt x="55126" y="64638"/>
                  </a:lnTo>
                  <a:lnTo>
                    <a:pt x="56539" y="79107"/>
                  </a:lnTo>
                  <a:lnTo>
                    <a:pt x="57637" y="93558"/>
                  </a:lnTo>
                  <a:lnTo>
                    <a:pt x="58447" y="107933"/>
                  </a:lnTo>
                  <a:lnTo>
                    <a:pt x="59022" y="122228"/>
                  </a:lnTo>
                  <a:lnTo>
                    <a:pt x="59255" y="136452"/>
                  </a:lnTo>
                  <a:lnTo>
                    <a:pt x="58886" y="150623"/>
                  </a:lnTo>
                  <a:lnTo>
                    <a:pt x="57829" y="164752"/>
                  </a:lnTo>
                  <a:lnTo>
                    <a:pt x="56307" y="178853"/>
                  </a:lnTo>
                  <a:lnTo>
                    <a:pt x="54745" y="192934"/>
                  </a:lnTo>
                  <a:lnTo>
                    <a:pt x="53402" y="207001"/>
                  </a:lnTo>
                  <a:lnTo>
                    <a:pt x="52349" y="221059"/>
                  </a:lnTo>
                  <a:lnTo>
                    <a:pt x="51567" y="235110"/>
                  </a:lnTo>
                  <a:lnTo>
                    <a:pt x="51003" y="249162"/>
                  </a:lnTo>
                  <a:lnTo>
                    <a:pt x="50436" y="263378"/>
                  </a:lnTo>
                  <a:lnTo>
                    <a:pt x="49517" y="278069"/>
                  </a:lnTo>
                  <a:lnTo>
                    <a:pt x="48082" y="293358"/>
                  </a:lnTo>
                  <a:lnTo>
                    <a:pt x="46304" y="309050"/>
                  </a:lnTo>
                  <a:lnTo>
                    <a:pt x="44570" y="324738"/>
                  </a:lnTo>
                  <a:lnTo>
                    <a:pt x="43105" y="340179"/>
                  </a:lnTo>
                  <a:lnTo>
                    <a:pt x="41801" y="355311"/>
                  </a:lnTo>
                  <a:lnTo>
                    <a:pt x="40319" y="370157"/>
                  </a:lnTo>
                  <a:lnTo>
                    <a:pt x="38475" y="384773"/>
                  </a:lnTo>
                  <a:lnTo>
                    <a:pt x="36405" y="399216"/>
                  </a:lnTo>
                  <a:lnTo>
                    <a:pt x="34470" y="413534"/>
                  </a:lnTo>
                  <a:lnTo>
                    <a:pt x="32866" y="427763"/>
                  </a:lnTo>
                  <a:lnTo>
                    <a:pt x="31468" y="441931"/>
                  </a:lnTo>
                  <a:lnTo>
                    <a:pt x="29921" y="456056"/>
                  </a:lnTo>
                  <a:lnTo>
                    <a:pt x="28034" y="470158"/>
                  </a:lnTo>
                  <a:lnTo>
                    <a:pt x="25936" y="484408"/>
                  </a:lnTo>
                  <a:lnTo>
                    <a:pt x="23981" y="499121"/>
                  </a:lnTo>
                  <a:lnTo>
                    <a:pt x="22365" y="514421"/>
                  </a:lnTo>
                  <a:lnTo>
                    <a:pt x="20956" y="529951"/>
                  </a:lnTo>
                  <a:lnTo>
                    <a:pt x="19405" y="544997"/>
                  </a:lnTo>
                  <a:lnTo>
                    <a:pt x="17513" y="559194"/>
                  </a:lnTo>
                  <a:lnTo>
                    <a:pt x="15413" y="572676"/>
                  </a:lnTo>
                  <a:lnTo>
                    <a:pt x="13456" y="585876"/>
                  </a:lnTo>
                  <a:lnTo>
                    <a:pt x="11838" y="599087"/>
                  </a:lnTo>
                  <a:lnTo>
                    <a:pt x="10429" y="612265"/>
                  </a:lnTo>
                  <a:lnTo>
                    <a:pt x="8877" y="625127"/>
                  </a:lnTo>
                  <a:lnTo>
                    <a:pt x="6986" y="637534"/>
                  </a:lnTo>
                  <a:lnTo>
                    <a:pt x="4885" y="649817"/>
                  </a:lnTo>
                  <a:lnTo>
                    <a:pt x="2928" y="662664"/>
                  </a:lnTo>
                  <a:lnTo>
                    <a:pt x="1319" y="676416"/>
                  </a:lnTo>
                  <a:lnTo>
                    <a:pt x="256" y="690924"/>
                  </a:lnTo>
                  <a:lnTo>
                    <a:pt x="0" y="705740"/>
                  </a:lnTo>
                  <a:lnTo>
                    <a:pt x="624" y="720535"/>
                  </a:lnTo>
                  <a:lnTo>
                    <a:pt x="2520" y="734196"/>
                  </a:lnTo>
                  <a:lnTo>
                    <a:pt x="6453" y="744854"/>
                  </a:lnTo>
                  <a:lnTo>
                    <a:pt x="12653" y="751747"/>
                  </a:lnTo>
                  <a:lnTo>
                    <a:pt x="20732" y="755099"/>
                  </a:lnTo>
                  <a:lnTo>
                    <a:pt x="29981" y="755544"/>
                  </a:lnTo>
                  <a:lnTo>
                    <a:pt x="39870" y="753779"/>
                  </a:lnTo>
                  <a:lnTo>
                    <a:pt x="50252" y="750567"/>
                  </a:lnTo>
                  <a:lnTo>
                    <a:pt x="61273" y="746686"/>
                  </a:lnTo>
                  <a:lnTo>
                    <a:pt x="72983" y="742613"/>
                  </a:lnTo>
                  <a:lnTo>
                    <a:pt x="85473" y="738564"/>
                  </a:lnTo>
                  <a:lnTo>
                    <a:pt x="98928" y="734612"/>
                  </a:lnTo>
                  <a:lnTo>
                    <a:pt x="113362" y="730772"/>
                  </a:lnTo>
                  <a:lnTo>
                    <a:pt x="128803" y="727191"/>
                  </a:lnTo>
                  <a:lnTo>
                    <a:pt x="145379" y="724157"/>
                  </a:lnTo>
                  <a:lnTo>
                    <a:pt x="163050" y="721786"/>
                  </a:lnTo>
                  <a:lnTo>
                    <a:pt x="181645" y="720192"/>
                  </a:lnTo>
                  <a:lnTo>
                    <a:pt x="200958" y="719571"/>
                  </a:lnTo>
                  <a:lnTo>
                    <a:pt x="220797" y="719933"/>
                  </a:lnTo>
                  <a:lnTo>
                    <a:pt x="240848" y="721141"/>
                  </a:lnTo>
                  <a:lnTo>
                    <a:pt x="260688" y="723016"/>
                  </a:lnTo>
                  <a:lnTo>
                    <a:pt x="280102" y="725380"/>
                  </a:lnTo>
                  <a:lnTo>
                    <a:pt x="298901" y="727932"/>
                  </a:lnTo>
                  <a:lnTo>
                    <a:pt x="316839" y="730257"/>
                  </a:lnTo>
                  <a:lnTo>
                    <a:pt x="333851" y="732151"/>
                  </a:lnTo>
                  <a:lnTo>
                    <a:pt x="349448" y="733593"/>
                  </a:lnTo>
                  <a:lnTo>
                    <a:pt x="364155" y="734799"/>
                  </a:lnTo>
                  <a:lnTo>
                    <a:pt x="379264" y="735873"/>
                  </a:lnTo>
                  <a:lnTo>
                    <a:pt x="397212" y="73699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48643" y="151491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634" y="2934"/>
                  </a:lnTo>
                  <a:lnTo>
                    <a:pt x="192008" y="5716"/>
                  </a:lnTo>
                  <a:lnTo>
                    <a:pt x="180720" y="8611"/>
                  </a:lnTo>
                  <a:lnTo>
                    <a:pt x="168052" y="11478"/>
                  </a:lnTo>
                  <a:lnTo>
                    <a:pt x="154573" y="13995"/>
                  </a:lnTo>
                  <a:lnTo>
                    <a:pt x="140701" y="16010"/>
                  </a:lnTo>
                  <a:lnTo>
                    <a:pt x="126666" y="17696"/>
                  </a:lnTo>
                  <a:lnTo>
                    <a:pt x="112574" y="19439"/>
                  </a:lnTo>
                  <a:lnTo>
                    <a:pt x="98473" y="21460"/>
                  </a:lnTo>
                  <a:lnTo>
                    <a:pt x="84379" y="23649"/>
                  </a:lnTo>
                  <a:lnTo>
                    <a:pt x="70298" y="25666"/>
                  </a:lnTo>
                  <a:lnTo>
                    <a:pt x="56245" y="27319"/>
                  </a:lnTo>
                  <a:lnTo>
                    <a:pt x="42827" y="28584"/>
                  </a:lnTo>
                  <a:lnTo>
                    <a:pt x="29908" y="29645"/>
                  </a:lnTo>
                  <a:lnTo>
                    <a:pt x="16355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96001" y="1083250"/>
              <a:ext cx="421141" cy="115815"/>
            </a:xfrm>
            <a:custGeom>
              <a:avLst/>
              <a:gdLst/>
              <a:ahLst/>
              <a:cxnLst/>
              <a:rect l="0" t="0" r="0" b="0"/>
              <a:pathLst>
                <a:path w="421141" h="115815">
                  <a:moveTo>
                    <a:pt x="421140" y="0"/>
                  </a:moveTo>
                  <a:lnTo>
                    <a:pt x="409270" y="5868"/>
                  </a:lnTo>
                  <a:lnTo>
                    <a:pt x="396861" y="11432"/>
                  </a:lnTo>
                  <a:lnTo>
                    <a:pt x="382683" y="17227"/>
                  </a:lnTo>
                  <a:lnTo>
                    <a:pt x="367321" y="23135"/>
                  </a:lnTo>
                  <a:lnTo>
                    <a:pt x="351974" y="28816"/>
                  </a:lnTo>
                  <a:lnTo>
                    <a:pt x="337326" y="34091"/>
                  </a:lnTo>
                  <a:lnTo>
                    <a:pt x="322912" y="38942"/>
                  </a:lnTo>
                  <a:lnTo>
                    <a:pt x="307429" y="43428"/>
                  </a:lnTo>
                  <a:lnTo>
                    <a:pt x="290203" y="47629"/>
                  </a:lnTo>
                  <a:lnTo>
                    <a:pt x="271361" y="51620"/>
                  </a:lnTo>
                  <a:lnTo>
                    <a:pt x="251477" y="55461"/>
                  </a:lnTo>
                  <a:lnTo>
                    <a:pt x="231034" y="59196"/>
                  </a:lnTo>
                  <a:lnTo>
                    <a:pt x="210797" y="62859"/>
                  </a:lnTo>
                  <a:lnTo>
                    <a:pt x="191836" y="66471"/>
                  </a:lnTo>
                  <a:lnTo>
                    <a:pt x="174600" y="70050"/>
                  </a:lnTo>
                  <a:lnTo>
                    <a:pt x="158540" y="73606"/>
                  </a:lnTo>
                  <a:lnTo>
                    <a:pt x="142446" y="77147"/>
                  </a:lnTo>
                  <a:lnTo>
                    <a:pt x="125616" y="80682"/>
                  </a:lnTo>
                  <a:lnTo>
                    <a:pt x="108189" y="84378"/>
                  </a:lnTo>
                  <a:lnTo>
                    <a:pt x="90855" y="88545"/>
                  </a:lnTo>
                  <a:lnTo>
                    <a:pt x="74055" y="93305"/>
                  </a:lnTo>
                  <a:lnTo>
                    <a:pt x="58299" y="98319"/>
                  </a:lnTo>
                  <a:lnTo>
                    <a:pt x="42675" y="103374"/>
                  </a:lnTo>
                  <a:lnTo>
                    <a:pt x="24697" y="10891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1064" y="1599147"/>
              <a:ext cx="302754" cy="342712"/>
            </a:xfrm>
            <a:custGeom>
              <a:avLst/>
              <a:gdLst/>
              <a:ahLst/>
              <a:cxnLst/>
              <a:rect l="0" t="0" r="0" b="0"/>
              <a:pathLst>
                <a:path w="302754" h="342712">
                  <a:moveTo>
                    <a:pt x="207175" y="0"/>
                  </a:moveTo>
                  <a:lnTo>
                    <a:pt x="195441" y="2934"/>
                  </a:lnTo>
                  <a:lnTo>
                    <a:pt x="184312" y="5716"/>
                  </a:lnTo>
                  <a:lnTo>
                    <a:pt x="172713" y="8620"/>
                  </a:lnTo>
                  <a:lnTo>
                    <a:pt x="160552" y="11833"/>
                  </a:lnTo>
                  <a:lnTo>
                    <a:pt x="147892" y="15646"/>
                  </a:lnTo>
                  <a:lnTo>
                    <a:pt x="134840" y="20168"/>
                  </a:lnTo>
                  <a:lnTo>
                    <a:pt x="121661" y="25505"/>
                  </a:lnTo>
                  <a:lnTo>
                    <a:pt x="108744" y="31841"/>
                  </a:lnTo>
                  <a:lnTo>
                    <a:pt x="96282" y="39174"/>
                  </a:lnTo>
                  <a:lnTo>
                    <a:pt x="84289" y="47200"/>
                  </a:lnTo>
                  <a:lnTo>
                    <a:pt x="72695" y="55425"/>
                  </a:lnTo>
                  <a:lnTo>
                    <a:pt x="61418" y="63547"/>
                  </a:lnTo>
                  <a:lnTo>
                    <a:pt x="50537" y="71456"/>
                  </a:lnTo>
                  <a:lnTo>
                    <a:pt x="40297" y="79146"/>
                  </a:lnTo>
                  <a:lnTo>
                    <a:pt x="30781" y="86656"/>
                  </a:lnTo>
                  <a:lnTo>
                    <a:pt x="22084" y="94191"/>
                  </a:lnTo>
                  <a:lnTo>
                    <a:pt x="14388" y="102097"/>
                  </a:lnTo>
                  <a:lnTo>
                    <a:pt x="7712" y="110523"/>
                  </a:lnTo>
                  <a:lnTo>
                    <a:pt x="2568" y="119134"/>
                  </a:lnTo>
                  <a:lnTo>
                    <a:pt x="0" y="127228"/>
                  </a:lnTo>
                  <a:lnTo>
                    <a:pt x="356" y="134443"/>
                  </a:lnTo>
                  <a:lnTo>
                    <a:pt x="3529" y="140590"/>
                  </a:lnTo>
                  <a:lnTo>
                    <a:pt x="9314" y="145495"/>
                  </a:lnTo>
                  <a:lnTo>
                    <a:pt x="17310" y="149194"/>
                  </a:lnTo>
                  <a:lnTo>
                    <a:pt x="26880" y="151711"/>
                  </a:lnTo>
                  <a:lnTo>
                    <a:pt x="37270" y="152968"/>
                  </a:lnTo>
                  <a:lnTo>
                    <a:pt x="47988" y="153039"/>
                  </a:lnTo>
                  <a:lnTo>
                    <a:pt x="58790" y="152124"/>
                  </a:lnTo>
                  <a:lnTo>
                    <a:pt x="69574" y="150447"/>
                  </a:lnTo>
                  <a:lnTo>
                    <a:pt x="80320" y="148216"/>
                  </a:lnTo>
                  <a:lnTo>
                    <a:pt x="91350" y="145753"/>
                  </a:lnTo>
                  <a:lnTo>
                    <a:pt x="103288" y="143488"/>
                  </a:lnTo>
                  <a:lnTo>
                    <a:pt x="116395" y="141639"/>
                  </a:lnTo>
                  <a:lnTo>
                    <a:pt x="130284" y="140400"/>
                  </a:lnTo>
                  <a:lnTo>
                    <a:pt x="144147" y="140018"/>
                  </a:lnTo>
                  <a:lnTo>
                    <a:pt x="157511" y="140545"/>
                  </a:lnTo>
                  <a:lnTo>
                    <a:pt x="170416" y="142034"/>
                  </a:lnTo>
                  <a:lnTo>
                    <a:pt x="183220" y="144629"/>
                  </a:lnTo>
                  <a:lnTo>
                    <a:pt x="196162" y="148299"/>
                  </a:lnTo>
                  <a:lnTo>
                    <a:pt x="209158" y="152881"/>
                  </a:lnTo>
                  <a:lnTo>
                    <a:pt x="221898" y="158173"/>
                  </a:lnTo>
                  <a:lnTo>
                    <a:pt x="234209" y="163999"/>
                  </a:lnTo>
                  <a:lnTo>
                    <a:pt x="245918" y="170537"/>
                  </a:lnTo>
                  <a:lnTo>
                    <a:pt x="256783" y="178289"/>
                  </a:lnTo>
                  <a:lnTo>
                    <a:pt x="266750" y="187428"/>
                  </a:lnTo>
                  <a:lnTo>
                    <a:pt x="275765" y="197668"/>
                  </a:lnTo>
                  <a:lnTo>
                    <a:pt x="283682" y="208458"/>
                  </a:lnTo>
                  <a:lnTo>
                    <a:pt x="290519" y="219424"/>
                  </a:lnTo>
                  <a:lnTo>
                    <a:pt x="296111" y="230550"/>
                  </a:lnTo>
                  <a:lnTo>
                    <a:pt x="300046" y="242078"/>
                  </a:lnTo>
                  <a:lnTo>
                    <a:pt x="302242" y="254118"/>
                  </a:lnTo>
                  <a:lnTo>
                    <a:pt x="302753" y="266322"/>
                  </a:lnTo>
                  <a:lnTo>
                    <a:pt x="301582" y="277989"/>
                  </a:lnTo>
                  <a:lnTo>
                    <a:pt x="298898" y="288759"/>
                  </a:lnTo>
                  <a:lnTo>
                    <a:pt x="294657" y="298448"/>
                  </a:lnTo>
                  <a:lnTo>
                    <a:pt x="288537" y="306885"/>
                  </a:lnTo>
                  <a:lnTo>
                    <a:pt x="280531" y="314113"/>
                  </a:lnTo>
                  <a:lnTo>
                    <a:pt x="270902" y="320323"/>
                  </a:lnTo>
                  <a:lnTo>
                    <a:pt x="259998" y="325744"/>
                  </a:lnTo>
                  <a:lnTo>
                    <a:pt x="248137" y="330579"/>
                  </a:lnTo>
                  <a:lnTo>
                    <a:pt x="235258" y="334829"/>
                  </a:lnTo>
                  <a:lnTo>
                    <a:pt x="220949" y="338312"/>
                  </a:lnTo>
                  <a:lnTo>
                    <a:pt x="205106" y="340981"/>
                  </a:lnTo>
                  <a:lnTo>
                    <a:pt x="188060" y="342603"/>
                  </a:lnTo>
                  <a:lnTo>
                    <a:pt x="170393" y="342711"/>
                  </a:lnTo>
                  <a:lnTo>
                    <a:pt x="152517" y="341195"/>
                  </a:lnTo>
                  <a:lnTo>
                    <a:pt x="134807" y="338551"/>
                  </a:lnTo>
                  <a:lnTo>
                    <a:pt x="115630" y="335434"/>
                  </a:lnTo>
                  <a:lnTo>
                    <a:pt x="89956" y="331571"/>
                  </a:lnTo>
                  <a:lnTo>
                    <a:pt x="49247" y="3263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9338" y="1378048"/>
              <a:ext cx="21057" cy="610654"/>
            </a:xfrm>
            <a:custGeom>
              <a:avLst/>
              <a:gdLst/>
              <a:ahLst/>
              <a:cxnLst/>
              <a:rect l="0" t="0" r="0" b="0"/>
              <a:pathLst>
                <a:path w="21057" h="610654">
                  <a:moveTo>
                    <a:pt x="0" y="0"/>
                  </a:moveTo>
                  <a:lnTo>
                    <a:pt x="1442" y="10116"/>
                  </a:lnTo>
                  <a:lnTo>
                    <a:pt x="3356" y="24378"/>
                  </a:lnTo>
                  <a:lnTo>
                    <a:pt x="5178" y="40378"/>
                  </a:lnTo>
                  <a:lnTo>
                    <a:pt x="6683" y="57146"/>
                  </a:lnTo>
                  <a:lnTo>
                    <a:pt x="7998" y="74447"/>
                  </a:lnTo>
                  <a:lnTo>
                    <a:pt x="9480" y="92410"/>
                  </a:lnTo>
                  <a:lnTo>
                    <a:pt x="11319" y="111073"/>
                  </a:lnTo>
                  <a:lnTo>
                    <a:pt x="13382" y="130195"/>
                  </a:lnTo>
                  <a:lnTo>
                    <a:pt x="15313" y="149344"/>
                  </a:lnTo>
                  <a:lnTo>
                    <a:pt x="16908" y="168270"/>
                  </a:lnTo>
                  <a:lnTo>
                    <a:pt x="18131" y="187065"/>
                  </a:lnTo>
                  <a:lnTo>
                    <a:pt x="19028" y="206058"/>
                  </a:lnTo>
                  <a:lnTo>
                    <a:pt x="19665" y="225429"/>
                  </a:lnTo>
                  <a:lnTo>
                    <a:pt x="20110" y="245203"/>
                  </a:lnTo>
                  <a:lnTo>
                    <a:pt x="20416" y="265323"/>
                  </a:lnTo>
                  <a:lnTo>
                    <a:pt x="20620" y="285711"/>
                  </a:lnTo>
                  <a:lnTo>
                    <a:pt x="20589" y="306132"/>
                  </a:lnTo>
                  <a:lnTo>
                    <a:pt x="20036" y="326223"/>
                  </a:lnTo>
                  <a:lnTo>
                    <a:pt x="18857" y="345805"/>
                  </a:lnTo>
                  <a:lnTo>
                    <a:pt x="17420" y="364717"/>
                  </a:lnTo>
                  <a:lnTo>
                    <a:pt x="16449" y="382730"/>
                  </a:lnTo>
                  <a:lnTo>
                    <a:pt x="16314" y="399811"/>
                  </a:lnTo>
                  <a:lnTo>
                    <a:pt x="16887" y="416080"/>
                  </a:lnTo>
                  <a:lnTo>
                    <a:pt x="17736" y="431705"/>
                  </a:lnTo>
                  <a:lnTo>
                    <a:pt x="18566" y="446852"/>
                  </a:lnTo>
                  <a:lnTo>
                    <a:pt x="19258" y="461654"/>
                  </a:lnTo>
                  <a:lnTo>
                    <a:pt x="19789" y="476214"/>
                  </a:lnTo>
                  <a:lnTo>
                    <a:pt x="20177" y="490610"/>
                  </a:lnTo>
                  <a:lnTo>
                    <a:pt x="20454" y="505060"/>
                  </a:lnTo>
                  <a:lnTo>
                    <a:pt x="20646" y="519907"/>
                  </a:lnTo>
                  <a:lnTo>
                    <a:pt x="20779" y="535287"/>
                  </a:lnTo>
                  <a:lnTo>
                    <a:pt x="20869" y="550618"/>
                  </a:lnTo>
                  <a:lnTo>
                    <a:pt x="20941" y="566302"/>
                  </a:lnTo>
                  <a:lnTo>
                    <a:pt x="20999" y="584838"/>
                  </a:lnTo>
                  <a:lnTo>
                    <a:pt x="21056" y="61065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9296" y="1567561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0"/>
                  </a:moveTo>
                  <a:lnTo>
                    <a:pt x="388214" y="0"/>
                  </a:lnTo>
                  <a:lnTo>
                    <a:pt x="375804" y="0"/>
                  </a:lnTo>
                  <a:lnTo>
                    <a:pt x="361622" y="0"/>
                  </a:lnTo>
                  <a:lnTo>
                    <a:pt x="346087" y="0"/>
                  </a:lnTo>
                  <a:lnTo>
                    <a:pt x="330091" y="0"/>
                  </a:lnTo>
                  <a:lnTo>
                    <a:pt x="314208" y="5"/>
                  </a:lnTo>
                  <a:lnTo>
                    <a:pt x="298660" y="177"/>
                  </a:lnTo>
                  <a:lnTo>
                    <a:pt x="283474" y="826"/>
                  </a:lnTo>
                  <a:lnTo>
                    <a:pt x="268600" y="2075"/>
                  </a:lnTo>
                  <a:lnTo>
                    <a:pt x="253970" y="3727"/>
                  </a:lnTo>
                  <a:lnTo>
                    <a:pt x="239519" y="5375"/>
                  </a:lnTo>
                  <a:lnTo>
                    <a:pt x="225185" y="6778"/>
                  </a:lnTo>
                  <a:lnTo>
                    <a:pt x="210436" y="7871"/>
                  </a:lnTo>
                  <a:lnTo>
                    <a:pt x="194322" y="8679"/>
                  </a:lnTo>
                  <a:lnTo>
                    <a:pt x="176450" y="9262"/>
                  </a:lnTo>
                  <a:lnTo>
                    <a:pt x="157395" y="9839"/>
                  </a:lnTo>
                  <a:lnTo>
                    <a:pt x="138372" y="10767"/>
                  </a:lnTo>
                  <a:lnTo>
                    <a:pt x="120095" y="12212"/>
                  </a:lnTo>
                  <a:lnTo>
                    <a:pt x="102588" y="14167"/>
                  </a:lnTo>
                  <a:lnTo>
                    <a:pt x="85465" y="16551"/>
                  </a:lnTo>
                  <a:lnTo>
                    <a:pt x="68455" y="19262"/>
                  </a:lnTo>
                  <a:lnTo>
                    <a:pt x="52176" y="22058"/>
                  </a:lnTo>
                  <a:lnTo>
                    <a:pt x="36473" y="24844"/>
                  </a:lnTo>
                  <a:lnTo>
                    <a:pt x="19961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65295" y="1788660"/>
              <a:ext cx="15142" cy="210571"/>
            </a:xfrm>
            <a:custGeom>
              <a:avLst/>
              <a:gdLst/>
              <a:ahLst/>
              <a:cxnLst/>
              <a:rect l="0" t="0" r="0" b="0"/>
              <a:pathLst>
                <a:path w="15142" h="210571">
                  <a:moveTo>
                    <a:pt x="4612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2"/>
                  </a:lnTo>
                  <a:lnTo>
                    <a:pt x="2146" y="71943"/>
                  </a:lnTo>
                  <a:lnTo>
                    <a:pt x="3003" y="87631"/>
                  </a:lnTo>
                  <a:lnTo>
                    <a:pt x="4177" y="103371"/>
                  </a:lnTo>
                  <a:lnTo>
                    <a:pt x="5812" y="118870"/>
                  </a:lnTo>
                  <a:lnTo>
                    <a:pt x="7749" y="134022"/>
                  </a:lnTo>
                  <a:lnTo>
                    <a:pt x="9797" y="150604"/>
                  </a:lnTo>
                  <a:lnTo>
                    <a:pt x="12141" y="173423"/>
                  </a:lnTo>
                  <a:lnTo>
                    <a:pt x="15141" y="2105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12021" y="16096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96250" y="1676284"/>
              <a:ext cx="347441" cy="365061"/>
            </a:xfrm>
            <a:custGeom>
              <a:avLst/>
              <a:gdLst/>
              <a:ahLst/>
              <a:cxnLst/>
              <a:rect l="0" t="0" r="0" b="0"/>
              <a:pathLst>
                <a:path w="347441" h="365061">
                  <a:moveTo>
                    <a:pt x="0" y="101847"/>
                  </a:moveTo>
                  <a:lnTo>
                    <a:pt x="67" y="113582"/>
                  </a:lnTo>
                  <a:lnTo>
                    <a:pt x="707" y="124711"/>
                  </a:lnTo>
                  <a:lnTo>
                    <a:pt x="1999" y="136314"/>
                  </a:lnTo>
                  <a:lnTo>
                    <a:pt x="3686" y="148648"/>
                  </a:lnTo>
                  <a:lnTo>
                    <a:pt x="5354" y="161957"/>
                  </a:lnTo>
                  <a:lnTo>
                    <a:pt x="6772" y="176257"/>
                  </a:lnTo>
                  <a:lnTo>
                    <a:pt x="8043" y="191088"/>
                  </a:lnTo>
                  <a:lnTo>
                    <a:pt x="9501" y="205653"/>
                  </a:lnTo>
                  <a:lnTo>
                    <a:pt x="11330" y="219523"/>
                  </a:lnTo>
                  <a:lnTo>
                    <a:pt x="13388" y="232782"/>
                  </a:lnTo>
                  <a:lnTo>
                    <a:pt x="15316" y="245832"/>
                  </a:lnTo>
                  <a:lnTo>
                    <a:pt x="16912" y="258845"/>
                  </a:lnTo>
                  <a:lnTo>
                    <a:pt x="18240" y="268413"/>
                  </a:lnTo>
                  <a:lnTo>
                    <a:pt x="19331" y="270395"/>
                  </a:lnTo>
                  <a:lnTo>
                    <a:pt x="20051" y="266479"/>
                  </a:lnTo>
                  <a:lnTo>
                    <a:pt x="20475" y="258640"/>
                  </a:lnTo>
                  <a:lnTo>
                    <a:pt x="20716" y="247994"/>
                  </a:lnTo>
                  <a:lnTo>
                    <a:pt x="20859" y="235295"/>
                  </a:lnTo>
                  <a:lnTo>
                    <a:pt x="21111" y="221276"/>
                  </a:lnTo>
                  <a:lnTo>
                    <a:pt x="21806" y="206678"/>
                  </a:lnTo>
                  <a:lnTo>
                    <a:pt x="23088" y="191944"/>
                  </a:lnTo>
                  <a:lnTo>
                    <a:pt x="24931" y="177109"/>
                  </a:lnTo>
                  <a:lnTo>
                    <a:pt x="27238" y="161924"/>
                  </a:lnTo>
                  <a:lnTo>
                    <a:pt x="29901" y="146264"/>
                  </a:lnTo>
                  <a:lnTo>
                    <a:pt x="32824" y="130303"/>
                  </a:lnTo>
                  <a:lnTo>
                    <a:pt x="35931" y="114428"/>
                  </a:lnTo>
                  <a:lnTo>
                    <a:pt x="39176" y="98870"/>
                  </a:lnTo>
                  <a:lnTo>
                    <a:pt x="42846" y="84167"/>
                  </a:lnTo>
                  <a:lnTo>
                    <a:pt x="47528" y="71205"/>
                  </a:lnTo>
                  <a:lnTo>
                    <a:pt x="53456" y="60321"/>
                  </a:lnTo>
                  <a:lnTo>
                    <a:pt x="60387" y="51845"/>
                  </a:lnTo>
                  <a:lnTo>
                    <a:pt x="67804" y="46343"/>
                  </a:lnTo>
                  <a:lnTo>
                    <a:pt x="75347" y="43839"/>
                  </a:lnTo>
                  <a:lnTo>
                    <a:pt x="82850" y="44240"/>
                  </a:lnTo>
                  <a:lnTo>
                    <a:pt x="90261" y="47608"/>
                  </a:lnTo>
                  <a:lnTo>
                    <a:pt x="97575" y="53684"/>
                  </a:lnTo>
                  <a:lnTo>
                    <a:pt x="104808" y="61980"/>
                  </a:lnTo>
                  <a:lnTo>
                    <a:pt x="111978" y="71972"/>
                  </a:lnTo>
                  <a:lnTo>
                    <a:pt x="119097" y="83201"/>
                  </a:lnTo>
                  <a:lnTo>
                    <a:pt x="126015" y="95143"/>
                  </a:lnTo>
                  <a:lnTo>
                    <a:pt x="132435" y="107224"/>
                  </a:lnTo>
                  <a:lnTo>
                    <a:pt x="138233" y="119124"/>
                  </a:lnTo>
                  <a:lnTo>
                    <a:pt x="143449" y="130740"/>
                  </a:lnTo>
                  <a:lnTo>
                    <a:pt x="148186" y="142080"/>
                  </a:lnTo>
                  <a:lnTo>
                    <a:pt x="152565" y="153124"/>
                  </a:lnTo>
                  <a:lnTo>
                    <a:pt x="156900" y="161458"/>
                  </a:lnTo>
                  <a:lnTo>
                    <a:pt x="161088" y="163836"/>
                  </a:lnTo>
                  <a:lnTo>
                    <a:pt x="164584" y="160908"/>
                  </a:lnTo>
                  <a:lnTo>
                    <a:pt x="167630" y="154222"/>
                  </a:lnTo>
                  <a:lnTo>
                    <a:pt x="170551" y="145027"/>
                  </a:lnTo>
                  <a:lnTo>
                    <a:pt x="173517" y="134182"/>
                  </a:lnTo>
                  <a:lnTo>
                    <a:pt x="176590" y="122253"/>
                  </a:lnTo>
                  <a:lnTo>
                    <a:pt x="179940" y="109612"/>
                  </a:lnTo>
                  <a:lnTo>
                    <a:pt x="183857" y="96500"/>
                  </a:lnTo>
                  <a:lnTo>
                    <a:pt x="188450" y="83081"/>
                  </a:lnTo>
                  <a:lnTo>
                    <a:pt x="193666" y="69625"/>
                  </a:lnTo>
                  <a:lnTo>
                    <a:pt x="199392" y="56507"/>
                  </a:lnTo>
                  <a:lnTo>
                    <a:pt x="205506" y="43913"/>
                  </a:lnTo>
                  <a:lnTo>
                    <a:pt x="212070" y="32166"/>
                  </a:lnTo>
                  <a:lnTo>
                    <a:pt x="219307" y="21802"/>
                  </a:lnTo>
                  <a:lnTo>
                    <a:pt x="227283" y="12994"/>
                  </a:lnTo>
                  <a:lnTo>
                    <a:pt x="235757" y="6079"/>
                  </a:lnTo>
                  <a:lnTo>
                    <a:pt x="244291" y="1707"/>
                  </a:lnTo>
                  <a:lnTo>
                    <a:pt x="252623" y="0"/>
                  </a:lnTo>
                  <a:lnTo>
                    <a:pt x="260674" y="955"/>
                  </a:lnTo>
                  <a:lnTo>
                    <a:pt x="268461" y="4703"/>
                  </a:lnTo>
                  <a:lnTo>
                    <a:pt x="276028" y="11042"/>
                  </a:lnTo>
                  <a:lnTo>
                    <a:pt x="283261" y="19686"/>
                  </a:lnTo>
                  <a:lnTo>
                    <a:pt x="289899" y="30444"/>
                  </a:lnTo>
                  <a:lnTo>
                    <a:pt x="295844" y="43014"/>
                  </a:lnTo>
                  <a:lnTo>
                    <a:pt x="300988" y="57181"/>
                  </a:lnTo>
                  <a:lnTo>
                    <a:pt x="305146" y="72891"/>
                  </a:lnTo>
                  <a:lnTo>
                    <a:pt x="308317" y="89972"/>
                  </a:lnTo>
                  <a:lnTo>
                    <a:pt x="310804" y="108001"/>
                  </a:lnTo>
                  <a:lnTo>
                    <a:pt x="313095" y="126401"/>
                  </a:lnTo>
                  <a:lnTo>
                    <a:pt x="315490" y="144814"/>
                  </a:lnTo>
                  <a:lnTo>
                    <a:pt x="317931" y="163093"/>
                  </a:lnTo>
                  <a:lnTo>
                    <a:pt x="320118" y="181206"/>
                  </a:lnTo>
                  <a:lnTo>
                    <a:pt x="321885" y="199165"/>
                  </a:lnTo>
                  <a:lnTo>
                    <a:pt x="323224" y="216835"/>
                  </a:lnTo>
                  <a:lnTo>
                    <a:pt x="324198" y="233942"/>
                  </a:lnTo>
                  <a:lnTo>
                    <a:pt x="324891" y="250373"/>
                  </a:lnTo>
                  <a:lnTo>
                    <a:pt x="325544" y="266020"/>
                  </a:lnTo>
                  <a:lnTo>
                    <a:pt x="326521" y="280689"/>
                  </a:lnTo>
                  <a:lnTo>
                    <a:pt x="327999" y="294367"/>
                  </a:lnTo>
                  <a:lnTo>
                    <a:pt x="330014" y="307127"/>
                  </a:lnTo>
                  <a:lnTo>
                    <a:pt x="332862" y="320496"/>
                  </a:lnTo>
                  <a:lnTo>
                    <a:pt x="337912" y="337887"/>
                  </a:lnTo>
                  <a:lnTo>
                    <a:pt x="347440" y="36506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8815" y="1737996"/>
              <a:ext cx="208617" cy="271763"/>
            </a:xfrm>
            <a:custGeom>
              <a:avLst/>
              <a:gdLst/>
              <a:ahLst/>
              <a:cxnLst/>
              <a:rect l="0" t="0" r="0" b="0"/>
              <a:pathLst>
                <a:path w="208617" h="271763">
                  <a:moveTo>
                    <a:pt x="145445" y="134892"/>
                  </a:moveTo>
                  <a:lnTo>
                    <a:pt x="148379" y="126090"/>
                  </a:lnTo>
                  <a:lnTo>
                    <a:pt x="151161" y="117744"/>
                  </a:lnTo>
                  <a:lnTo>
                    <a:pt x="154051" y="109041"/>
                  </a:lnTo>
                  <a:lnTo>
                    <a:pt x="156746" y="99747"/>
                  </a:lnTo>
                  <a:lnTo>
                    <a:pt x="158614" y="89604"/>
                  </a:lnTo>
                  <a:lnTo>
                    <a:pt x="159367" y="78567"/>
                  </a:lnTo>
                  <a:lnTo>
                    <a:pt x="158881" y="67074"/>
                  </a:lnTo>
                  <a:lnTo>
                    <a:pt x="157032" y="55900"/>
                  </a:lnTo>
                  <a:lnTo>
                    <a:pt x="153895" y="45464"/>
                  </a:lnTo>
                  <a:lnTo>
                    <a:pt x="149687" y="35832"/>
                  </a:lnTo>
                  <a:lnTo>
                    <a:pt x="144655" y="26903"/>
                  </a:lnTo>
                  <a:lnTo>
                    <a:pt x="139001" y="18541"/>
                  </a:lnTo>
                  <a:lnTo>
                    <a:pt x="132411" y="11094"/>
                  </a:lnTo>
                  <a:lnTo>
                    <a:pt x="124091" y="5369"/>
                  </a:lnTo>
                  <a:lnTo>
                    <a:pt x="113758" y="1671"/>
                  </a:lnTo>
                  <a:lnTo>
                    <a:pt x="101903" y="0"/>
                  </a:lnTo>
                  <a:lnTo>
                    <a:pt x="89488" y="316"/>
                  </a:lnTo>
                  <a:lnTo>
                    <a:pt x="77145" y="2390"/>
                  </a:lnTo>
                  <a:lnTo>
                    <a:pt x="65284" y="6206"/>
                  </a:lnTo>
                  <a:lnTo>
                    <a:pt x="54252" y="12032"/>
                  </a:lnTo>
                  <a:lnTo>
                    <a:pt x="44140" y="19837"/>
                  </a:lnTo>
                  <a:lnTo>
                    <a:pt x="35013" y="29330"/>
                  </a:lnTo>
                  <a:lnTo>
                    <a:pt x="27014" y="40142"/>
                  </a:lnTo>
                  <a:lnTo>
                    <a:pt x="20112" y="51937"/>
                  </a:lnTo>
                  <a:lnTo>
                    <a:pt x="14305" y="64602"/>
                  </a:lnTo>
                  <a:lnTo>
                    <a:pt x="9694" y="78234"/>
                  </a:lnTo>
                  <a:lnTo>
                    <a:pt x="6220" y="92806"/>
                  </a:lnTo>
                  <a:lnTo>
                    <a:pt x="3698" y="108014"/>
                  </a:lnTo>
                  <a:lnTo>
                    <a:pt x="1915" y="123376"/>
                  </a:lnTo>
                  <a:lnTo>
                    <a:pt x="679" y="138599"/>
                  </a:lnTo>
                  <a:lnTo>
                    <a:pt x="0" y="153584"/>
                  </a:lnTo>
                  <a:lnTo>
                    <a:pt x="68" y="168332"/>
                  </a:lnTo>
                  <a:lnTo>
                    <a:pt x="933" y="182875"/>
                  </a:lnTo>
                  <a:lnTo>
                    <a:pt x="2666" y="196928"/>
                  </a:lnTo>
                  <a:lnTo>
                    <a:pt x="5433" y="209920"/>
                  </a:lnTo>
                  <a:lnTo>
                    <a:pt x="9232" y="221610"/>
                  </a:lnTo>
                  <a:lnTo>
                    <a:pt x="14241" y="231595"/>
                  </a:lnTo>
                  <a:lnTo>
                    <a:pt x="20886" y="239174"/>
                  </a:lnTo>
                  <a:lnTo>
                    <a:pt x="29237" y="244184"/>
                  </a:lnTo>
                  <a:lnTo>
                    <a:pt x="38761" y="246599"/>
                  </a:lnTo>
                  <a:lnTo>
                    <a:pt x="48529" y="246266"/>
                  </a:lnTo>
                  <a:lnTo>
                    <a:pt x="57983" y="243373"/>
                  </a:lnTo>
                  <a:lnTo>
                    <a:pt x="66939" y="238196"/>
                  </a:lnTo>
                  <a:lnTo>
                    <a:pt x="75406" y="230919"/>
                  </a:lnTo>
                  <a:lnTo>
                    <a:pt x="83468" y="221844"/>
                  </a:lnTo>
                  <a:lnTo>
                    <a:pt x="91221" y="211347"/>
                  </a:lnTo>
                  <a:lnTo>
                    <a:pt x="98748" y="199786"/>
                  </a:lnTo>
                  <a:lnTo>
                    <a:pt x="106111" y="187462"/>
                  </a:lnTo>
                  <a:lnTo>
                    <a:pt x="113195" y="174764"/>
                  </a:lnTo>
                  <a:lnTo>
                    <a:pt x="119726" y="162167"/>
                  </a:lnTo>
                  <a:lnTo>
                    <a:pt x="125595" y="149913"/>
                  </a:lnTo>
                  <a:lnTo>
                    <a:pt x="130687" y="137889"/>
                  </a:lnTo>
                  <a:lnTo>
                    <a:pt x="134810" y="125741"/>
                  </a:lnTo>
                  <a:lnTo>
                    <a:pt x="137930" y="113340"/>
                  </a:lnTo>
                  <a:lnTo>
                    <a:pt x="139378" y="103224"/>
                  </a:lnTo>
                  <a:lnTo>
                    <a:pt x="138941" y="99203"/>
                  </a:lnTo>
                  <a:lnTo>
                    <a:pt x="137994" y="101122"/>
                  </a:lnTo>
                  <a:lnTo>
                    <a:pt x="137129" y="107311"/>
                  </a:lnTo>
                  <a:lnTo>
                    <a:pt x="136463" y="116294"/>
                  </a:lnTo>
                  <a:lnTo>
                    <a:pt x="135986" y="127065"/>
                  </a:lnTo>
                  <a:lnTo>
                    <a:pt x="135819" y="138978"/>
                  </a:lnTo>
                  <a:lnTo>
                    <a:pt x="136234" y="151628"/>
                  </a:lnTo>
                  <a:lnTo>
                    <a:pt x="137332" y="164748"/>
                  </a:lnTo>
                  <a:lnTo>
                    <a:pt x="139221" y="178012"/>
                  </a:lnTo>
                  <a:lnTo>
                    <a:pt x="142093" y="191004"/>
                  </a:lnTo>
                  <a:lnTo>
                    <a:pt x="145952" y="203521"/>
                  </a:lnTo>
                  <a:lnTo>
                    <a:pt x="150663" y="215385"/>
                  </a:lnTo>
                  <a:lnTo>
                    <a:pt x="156043" y="226362"/>
                  </a:lnTo>
                  <a:lnTo>
                    <a:pt x="161918" y="236405"/>
                  </a:lnTo>
                  <a:lnTo>
                    <a:pt x="168230" y="245331"/>
                  </a:lnTo>
                  <a:lnTo>
                    <a:pt x="175859" y="253609"/>
                  </a:lnTo>
                  <a:lnTo>
                    <a:pt x="187707" y="261967"/>
                  </a:lnTo>
                  <a:lnTo>
                    <a:pt x="208616" y="27176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80602" y="1356991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21057" y="0"/>
                  </a:moveTo>
                  <a:lnTo>
                    <a:pt x="20990" y="12004"/>
                  </a:lnTo>
                  <a:lnTo>
                    <a:pt x="20350" y="25693"/>
                  </a:lnTo>
                  <a:lnTo>
                    <a:pt x="19058" y="42460"/>
                  </a:lnTo>
                  <a:lnTo>
                    <a:pt x="17371" y="61369"/>
                  </a:lnTo>
                  <a:lnTo>
                    <a:pt x="15703" y="80701"/>
                  </a:lnTo>
                  <a:lnTo>
                    <a:pt x="14289" y="99419"/>
                  </a:lnTo>
                  <a:lnTo>
                    <a:pt x="13191" y="117509"/>
                  </a:lnTo>
                  <a:lnTo>
                    <a:pt x="12380" y="135614"/>
                  </a:lnTo>
                  <a:lnTo>
                    <a:pt x="11801" y="154148"/>
                  </a:lnTo>
                  <a:lnTo>
                    <a:pt x="11396" y="173068"/>
                  </a:lnTo>
                  <a:lnTo>
                    <a:pt x="11116" y="192022"/>
                  </a:lnTo>
                  <a:lnTo>
                    <a:pt x="10925" y="210785"/>
                  </a:lnTo>
                  <a:lnTo>
                    <a:pt x="10795" y="229286"/>
                  </a:lnTo>
                  <a:lnTo>
                    <a:pt x="10707" y="247543"/>
                  </a:lnTo>
                  <a:lnTo>
                    <a:pt x="10644" y="265599"/>
                  </a:lnTo>
                  <a:lnTo>
                    <a:pt x="10432" y="283503"/>
                  </a:lnTo>
                  <a:lnTo>
                    <a:pt x="9757" y="301298"/>
                  </a:lnTo>
                  <a:lnTo>
                    <a:pt x="8494" y="319010"/>
                  </a:lnTo>
                  <a:lnTo>
                    <a:pt x="7002" y="336499"/>
                  </a:lnTo>
                  <a:lnTo>
                    <a:pt x="5995" y="353476"/>
                  </a:lnTo>
                  <a:lnTo>
                    <a:pt x="5831" y="369827"/>
                  </a:lnTo>
                  <a:lnTo>
                    <a:pt x="6215" y="385757"/>
                  </a:lnTo>
                  <a:lnTo>
                    <a:pt x="6404" y="401680"/>
                  </a:lnTo>
                  <a:lnTo>
                    <a:pt x="5979" y="417840"/>
                  </a:lnTo>
                  <a:lnTo>
                    <a:pt x="5012" y="434305"/>
                  </a:lnTo>
                  <a:lnTo>
                    <a:pt x="3892" y="451052"/>
                  </a:lnTo>
                  <a:lnTo>
                    <a:pt x="2876" y="468022"/>
                  </a:lnTo>
                  <a:lnTo>
                    <a:pt x="2058" y="484994"/>
                  </a:lnTo>
                  <a:lnTo>
                    <a:pt x="1441" y="501616"/>
                  </a:lnTo>
                  <a:lnTo>
                    <a:pt x="995" y="517721"/>
                  </a:lnTo>
                  <a:lnTo>
                    <a:pt x="680" y="533314"/>
                  </a:lnTo>
                  <a:lnTo>
                    <a:pt x="462" y="548478"/>
                  </a:lnTo>
                  <a:lnTo>
                    <a:pt x="312" y="563315"/>
                  </a:lnTo>
                  <a:lnTo>
                    <a:pt x="210" y="578078"/>
                  </a:lnTo>
                  <a:lnTo>
                    <a:pt x="141" y="593143"/>
                  </a:lnTo>
                  <a:lnTo>
                    <a:pt x="94" y="608669"/>
                  </a:lnTo>
                  <a:lnTo>
                    <a:pt x="63" y="623900"/>
                  </a:lnTo>
                  <a:lnTo>
                    <a:pt x="38" y="638763"/>
                  </a:lnTo>
                  <a:lnTo>
                    <a:pt x="19" y="654567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38446" y="1651927"/>
              <a:ext cx="473784" cy="31449"/>
            </a:xfrm>
            <a:custGeom>
              <a:avLst/>
              <a:gdLst/>
              <a:ahLst/>
              <a:cxnLst/>
              <a:rect l="0" t="0" r="0" b="0"/>
              <a:pathLst>
                <a:path w="473784" h="31449">
                  <a:moveTo>
                    <a:pt x="473783" y="31448"/>
                  </a:moveTo>
                  <a:lnTo>
                    <a:pt x="465100" y="30001"/>
                  </a:lnTo>
                  <a:lnTo>
                    <a:pt x="452406" y="27915"/>
                  </a:lnTo>
                  <a:lnTo>
                    <a:pt x="436932" y="25444"/>
                  </a:lnTo>
                  <a:lnTo>
                    <a:pt x="419176" y="22695"/>
                  </a:lnTo>
                  <a:lnTo>
                    <a:pt x="400058" y="19900"/>
                  </a:lnTo>
                  <a:lnTo>
                    <a:pt x="380929" y="17418"/>
                  </a:lnTo>
                  <a:lnTo>
                    <a:pt x="362553" y="15420"/>
                  </a:lnTo>
                  <a:lnTo>
                    <a:pt x="345134" y="13744"/>
                  </a:lnTo>
                  <a:lnTo>
                    <a:pt x="328596" y="12005"/>
                  </a:lnTo>
                  <a:lnTo>
                    <a:pt x="312770" y="9985"/>
                  </a:lnTo>
                  <a:lnTo>
                    <a:pt x="297479" y="7797"/>
                  </a:lnTo>
                  <a:lnTo>
                    <a:pt x="282576" y="5782"/>
                  </a:lnTo>
                  <a:lnTo>
                    <a:pt x="267947" y="4129"/>
                  </a:lnTo>
                  <a:lnTo>
                    <a:pt x="253507" y="2866"/>
                  </a:lnTo>
                  <a:lnTo>
                    <a:pt x="239198" y="1944"/>
                  </a:lnTo>
                  <a:lnTo>
                    <a:pt x="224978" y="1289"/>
                  </a:lnTo>
                  <a:lnTo>
                    <a:pt x="210818" y="833"/>
                  </a:lnTo>
                  <a:lnTo>
                    <a:pt x="196698" y="519"/>
                  </a:lnTo>
                  <a:lnTo>
                    <a:pt x="182605" y="305"/>
                  </a:lnTo>
                  <a:lnTo>
                    <a:pt x="168530" y="159"/>
                  </a:lnTo>
                  <a:lnTo>
                    <a:pt x="154468" y="62"/>
                  </a:lnTo>
                  <a:lnTo>
                    <a:pt x="140418" y="0"/>
                  </a:lnTo>
                  <a:lnTo>
                    <a:pt x="126542" y="129"/>
                  </a:lnTo>
                  <a:lnTo>
                    <a:pt x="113144" y="748"/>
                  </a:lnTo>
                  <a:lnTo>
                    <a:pt x="100346" y="1981"/>
                  </a:lnTo>
                  <a:lnTo>
                    <a:pt x="87784" y="3793"/>
                  </a:lnTo>
                  <a:lnTo>
                    <a:pt x="74744" y="6081"/>
                  </a:lnTo>
                  <a:lnTo>
                    <a:pt x="60877" y="8727"/>
                  </a:lnTo>
                  <a:lnTo>
                    <a:pt x="46914" y="11479"/>
                  </a:lnTo>
                  <a:lnTo>
                    <a:pt x="33116" y="14231"/>
                  </a:lnTo>
                  <a:lnTo>
                    <a:pt x="18262" y="17221"/>
                  </a:lnTo>
                  <a:lnTo>
                    <a:pt x="0" y="2091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81696" y="1841302"/>
              <a:ext cx="20005" cy="200043"/>
            </a:xfrm>
            <a:custGeom>
              <a:avLst/>
              <a:gdLst/>
              <a:ahLst/>
              <a:cxnLst/>
              <a:rect l="0" t="0" r="0" b="0"/>
              <a:pathLst>
                <a:path w="20005" h="200043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43"/>
                  </a:lnTo>
                  <a:lnTo>
                    <a:pt x="0" y="87632"/>
                  </a:lnTo>
                  <a:lnTo>
                    <a:pt x="365" y="103372"/>
                  </a:lnTo>
                  <a:lnTo>
                    <a:pt x="1424" y="118866"/>
                  </a:lnTo>
                  <a:lnTo>
                    <a:pt x="3156" y="133817"/>
                  </a:lnTo>
                  <a:lnTo>
                    <a:pt x="5782" y="149497"/>
                  </a:lnTo>
                  <a:lnTo>
                    <a:pt x="10650" y="169517"/>
                  </a:lnTo>
                  <a:lnTo>
                    <a:pt x="20004" y="2000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80643" y="170443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54342" y="1767603"/>
              <a:ext cx="221100" cy="263213"/>
            </a:xfrm>
            <a:custGeom>
              <a:avLst/>
              <a:gdLst/>
              <a:ahLst/>
              <a:cxnLst/>
              <a:rect l="0" t="0" r="0" b="0"/>
              <a:pathLst>
                <a:path w="221100" h="263213">
                  <a:moveTo>
                    <a:pt x="0" y="0"/>
                  </a:moveTo>
                  <a:lnTo>
                    <a:pt x="3001" y="11735"/>
                  </a:lnTo>
                  <a:lnTo>
                    <a:pt x="6424" y="22864"/>
                  </a:lnTo>
                  <a:lnTo>
                    <a:pt x="10619" y="34467"/>
                  </a:lnTo>
                  <a:lnTo>
                    <a:pt x="15519" y="46801"/>
                  </a:lnTo>
                  <a:lnTo>
                    <a:pt x="21001" y="60109"/>
                  </a:lnTo>
                  <a:lnTo>
                    <a:pt x="26927" y="74418"/>
                  </a:lnTo>
                  <a:lnTo>
                    <a:pt x="33016" y="89596"/>
                  </a:lnTo>
                  <a:lnTo>
                    <a:pt x="38866" y="105458"/>
                  </a:lnTo>
                  <a:lnTo>
                    <a:pt x="44273" y="121824"/>
                  </a:lnTo>
                  <a:lnTo>
                    <a:pt x="49053" y="138389"/>
                  </a:lnTo>
                  <a:lnTo>
                    <a:pt x="52965" y="154735"/>
                  </a:lnTo>
                  <a:lnTo>
                    <a:pt x="55970" y="170650"/>
                  </a:lnTo>
                  <a:lnTo>
                    <a:pt x="58345" y="185946"/>
                  </a:lnTo>
                  <a:lnTo>
                    <a:pt x="60562" y="200379"/>
                  </a:lnTo>
                  <a:lnTo>
                    <a:pt x="62888" y="213885"/>
                  </a:lnTo>
                  <a:lnTo>
                    <a:pt x="64563" y="225908"/>
                  </a:lnTo>
                  <a:lnTo>
                    <a:pt x="64030" y="233967"/>
                  </a:lnTo>
                  <a:lnTo>
                    <a:pt x="61664" y="236025"/>
                  </a:lnTo>
                  <a:lnTo>
                    <a:pt x="59201" y="233111"/>
                  </a:lnTo>
                  <a:lnTo>
                    <a:pt x="57240" y="226641"/>
                  </a:lnTo>
                  <a:lnTo>
                    <a:pt x="55808" y="217714"/>
                  </a:lnTo>
                  <a:lnTo>
                    <a:pt x="54800" y="207115"/>
                  </a:lnTo>
                  <a:lnTo>
                    <a:pt x="54105" y="195384"/>
                  </a:lnTo>
                  <a:lnTo>
                    <a:pt x="53628" y="182892"/>
                  </a:lnTo>
                  <a:lnTo>
                    <a:pt x="53311" y="169887"/>
                  </a:lnTo>
                  <a:lnTo>
                    <a:pt x="53265" y="156540"/>
                  </a:lnTo>
                  <a:lnTo>
                    <a:pt x="53766" y="142964"/>
                  </a:lnTo>
                  <a:lnTo>
                    <a:pt x="54921" y="129239"/>
                  </a:lnTo>
                  <a:lnTo>
                    <a:pt x="56681" y="115579"/>
                  </a:lnTo>
                  <a:lnTo>
                    <a:pt x="58933" y="102327"/>
                  </a:lnTo>
                  <a:lnTo>
                    <a:pt x="61559" y="89634"/>
                  </a:lnTo>
                  <a:lnTo>
                    <a:pt x="64458" y="77482"/>
                  </a:lnTo>
                  <a:lnTo>
                    <a:pt x="67550" y="65781"/>
                  </a:lnTo>
                  <a:lnTo>
                    <a:pt x="70784" y="54431"/>
                  </a:lnTo>
                  <a:lnTo>
                    <a:pt x="74447" y="43502"/>
                  </a:lnTo>
                  <a:lnTo>
                    <a:pt x="79123" y="33229"/>
                  </a:lnTo>
                  <a:lnTo>
                    <a:pt x="85052" y="23704"/>
                  </a:lnTo>
                  <a:lnTo>
                    <a:pt x="92155" y="15512"/>
                  </a:lnTo>
                  <a:lnTo>
                    <a:pt x="100218" y="9751"/>
                  </a:lnTo>
                  <a:lnTo>
                    <a:pt x="109009" y="6810"/>
                  </a:lnTo>
                  <a:lnTo>
                    <a:pt x="118165" y="6447"/>
                  </a:lnTo>
                  <a:lnTo>
                    <a:pt x="127224" y="8172"/>
                  </a:lnTo>
                  <a:lnTo>
                    <a:pt x="135940" y="11486"/>
                  </a:lnTo>
                  <a:lnTo>
                    <a:pt x="144265" y="16284"/>
                  </a:lnTo>
                  <a:lnTo>
                    <a:pt x="152243" y="22843"/>
                  </a:lnTo>
                  <a:lnTo>
                    <a:pt x="159940" y="31171"/>
                  </a:lnTo>
                  <a:lnTo>
                    <a:pt x="167263" y="40862"/>
                  </a:lnTo>
                  <a:lnTo>
                    <a:pt x="173961" y="51282"/>
                  </a:lnTo>
                  <a:lnTo>
                    <a:pt x="179952" y="62000"/>
                  </a:lnTo>
                  <a:lnTo>
                    <a:pt x="185298" y="72959"/>
                  </a:lnTo>
                  <a:lnTo>
                    <a:pt x="190123" y="84375"/>
                  </a:lnTo>
                  <a:lnTo>
                    <a:pt x="194554" y="96350"/>
                  </a:lnTo>
                  <a:lnTo>
                    <a:pt x="198702" y="108849"/>
                  </a:lnTo>
                  <a:lnTo>
                    <a:pt x="202646" y="121780"/>
                  </a:lnTo>
                  <a:lnTo>
                    <a:pt x="206448" y="135043"/>
                  </a:lnTo>
                  <a:lnTo>
                    <a:pt x="209985" y="148714"/>
                  </a:lnTo>
                  <a:lnTo>
                    <a:pt x="212981" y="163031"/>
                  </a:lnTo>
                  <a:lnTo>
                    <a:pt x="215328" y="178057"/>
                  </a:lnTo>
                  <a:lnTo>
                    <a:pt x="217077" y="193347"/>
                  </a:lnTo>
                  <a:lnTo>
                    <a:pt x="218521" y="209743"/>
                  </a:lnTo>
                  <a:lnTo>
                    <a:pt x="219790" y="230923"/>
                  </a:lnTo>
                  <a:lnTo>
                    <a:pt x="221099" y="26321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83740" y="1767924"/>
              <a:ext cx="218915" cy="744833"/>
            </a:xfrm>
            <a:custGeom>
              <a:avLst/>
              <a:gdLst/>
              <a:ahLst/>
              <a:cxnLst/>
              <a:rect l="0" t="0" r="0" b="0"/>
              <a:pathLst>
                <a:path w="218915" h="744833">
                  <a:moveTo>
                    <a:pt x="181214" y="231306"/>
                  </a:moveTo>
                  <a:lnTo>
                    <a:pt x="187015" y="219638"/>
                  </a:lnTo>
                  <a:lnTo>
                    <a:pt x="191939" y="209149"/>
                  </a:lnTo>
                  <a:lnTo>
                    <a:pt x="196443" y="198843"/>
                  </a:lnTo>
                  <a:lnTo>
                    <a:pt x="200662" y="188369"/>
                  </a:lnTo>
                  <a:lnTo>
                    <a:pt x="204676" y="177377"/>
                  </a:lnTo>
                  <a:lnTo>
                    <a:pt x="208533" y="165734"/>
                  </a:lnTo>
                  <a:lnTo>
                    <a:pt x="212113" y="153480"/>
                  </a:lnTo>
                  <a:lnTo>
                    <a:pt x="215141" y="140725"/>
                  </a:lnTo>
                  <a:lnTo>
                    <a:pt x="217500" y="127589"/>
                  </a:lnTo>
                  <a:lnTo>
                    <a:pt x="218914" y="114176"/>
                  </a:lnTo>
                  <a:lnTo>
                    <a:pt x="218881" y="100566"/>
                  </a:lnTo>
                  <a:lnTo>
                    <a:pt x="217263" y="86823"/>
                  </a:lnTo>
                  <a:lnTo>
                    <a:pt x="214226" y="73155"/>
                  </a:lnTo>
                  <a:lnTo>
                    <a:pt x="210054" y="59897"/>
                  </a:lnTo>
                  <a:lnTo>
                    <a:pt x="205023" y="47211"/>
                  </a:lnTo>
                  <a:lnTo>
                    <a:pt x="199207" y="35403"/>
                  </a:lnTo>
                  <a:lnTo>
                    <a:pt x="192480" y="24999"/>
                  </a:lnTo>
                  <a:lnTo>
                    <a:pt x="184846" y="16159"/>
                  </a:lnTo>
                  <a:lnTo>
                    <a:pt x="176433" y="9054"/>
                  </a:lnTo>
                  <a:lnTo>
                    <a:pt x="167407" y="4022"/>
                  </a:lnTo>
                  <a:lnTo>
                    <a:pt x="157927" y="1049"/>
                  </a:lnTo>
                  <a:lnTo>
                    <a:pt x="148120" y="0"/>
                  </a:lnTo>
                  <a:lnTo>
                    <a:pt x="138083" y="800"/>
                  </a:lnTo>
                  <a:lnTo>
                    <a:pt x="127893" y="3227"/>
                  </a:lnTo>
                  <a:lnTo>
                    <a:pt x="117762" y="7125"/>
                  </a:lnTo>
                  <a:lnTo>
                    <a:pt x="108034" y="12482"/>
                  </a:lnTo>
                  <a:lnTo>
                    <a:pt x="98865" y="19161"/>
                  </a:lnTo>
                  <a:lnTo>
                    <a:pt x="90403" y="27086"/>
                  </a:lnTo>
                  <a:lnTo>
                    <a:pt x="82865" y="36307"/>
                  </a:lnTo>
                  <a:lnTo>
                    <a:pt x="76280" y="46733"/>
                  </a:lnTo>
                  <a:lnTo>
                    <a:pt x="70688" y="58158"/>
                  </a:lnTo>
                  <a:lnTo>
                    <a:pt x="66223" y="70351"/>
                  </a:lnTo>
                  <a:lnTo>
                    <a:pt x="62847" y="83113"/>
                  </a:lnTo>
                  <a:lnTo>
                    <a:pt x="60392" y="96444"/>
                  </a:lnTo>
                  <a:lnTo>
                    <a:pt x="58653" y="110532"/>
                  </a:lnTo>
                  <a:lnTo>
                    <a:pt x="57446" y="125409"/>
                  </a:lnTo>
                  <a:lnTo>
                    <a:pt x="56788" y="140654"/>
                  </a:lnTo>
                  <a:lnTo>
                    <a:pt x="56869" y="155508"/>
                  </a:lnTo>
                  <a:lnTo>
                    <a:pt x="57742" y="169568"/>
                  </a:lnTo>
                  <a:lnTo>
                    <a:pt x="59482" y="182618"/>
                  </a:lnTo>
                  <a:lnTo>
                    <a:pt x="62252" y="194464"/>
                  </a:lnTo>
                  <a:lnTo>
                    <a:pt x="66049" y="205130"/>
                  </a:lnTo>
                  <a:lnTo>
                    <a:pt x="70887" y="214631"/>
                  </a:lnTo>
                  <a:lnTo>
                    <a:pt x="76885" y="222883"/>
                  </a:lnTo>
                  <a:lnTo>
                    <a:pt x="83994" y="229949"/>
                  </a:lnTo>
                  <a:lnTo>
                    <a:pt x="92037" y="235696"/>
                  </a:lnTo>
                  <a:lnTo>
                    <a:pt x="100805" y="239735"/>
                  </a:lnTo>
                  <a:lnTo>
                    <a:pt x="110107" y="242003"/>
                  </a:lnTo>
                  <a:lnTo>
                    <a:pt x="119621" y="242560"/>
                  </a:lnTo>
                  <a:lnTo>
                    <a:pt x="128928" y="241421"/>
                  </a:lnTo>
                  <a:lnTo>
                    <a:pt x="137816" y="238763"/>
                  </a:lnTo>
                  <a:lnTo>
                    <a:pt x="146256" y="234708"/>
                  </a:lnTo>
                  <a:lnTo>
                    <a:pt x="154312" y="229246"/>
                  </a:lnTo>
                  <a:lnTo>
                    <a:pt x="162062" y="222496"/>
                  </a:lnTo>
                  <a:lnTo>
                    <a:pt x="169421" y="214524"/>
                  </a:lnTo>
                  <a:lnTo>
                    <a:pt x="176145" y="205271"/>
                  </a:lnTo>
                  <a:lnTo>
                    <a:pt x="182150" y="194827"/>
                  </a:lnTo>
                  <a:lnTo>
                    <a:pt x="187505" y="183561"/>
                  </a:lnTo>
                  <a:lnTo>
                    <a:pt x="192337" y="172007"/>
                  </a:lnTo>
                  <a:lnTo>
                    <a:pt x="196781" y="160565"/>
                  </a:lnTo>
                  <a:lnTo>
                    <a:pt x="201157" y="151799"/>
                  </a:lnTo>
                  <a:lnTo>
                    <a:pt x="205203" y="149190"/>
                  </a:lnTo>
                  <a:lnTo>
                    <a:pt x="208071" y="152480"/>
                  </a:lnTo>
                  <a:lnTo>
                    <a:pt x="209877" y="160245"/>
                  </a:lnTo>
                  <a:lnTo>
                    <a:pt x="210980" y="171329"/>
                  </a:lnTo>
                  <a:lnTo>
                    <a:pt x="211652" y="185053"/>
                  </a:lnTo>
                  <a:lnTo>
                    <a:pt x="212063" y="200841"/>
                  </a:lnTo>
                  <a:lnTo>
                    <a:pt x="212152" y="217855"/>
                  </a:lnTo>
                  <a:lnTo>
                    <a:pt x="211668" y="235055"/>
                  </a:lnTo>
                  <a:lnTo>
                    <a:pt x="210525" y="251851"/>
                  </a:lnTo>
                  <a:lnTo>
                    <a:pt x="208943" y="268065"/>
                  </a:lnTo>
                  <a:lnTo>
                    <a:pt x="207338" y="283722"/>
                  </a:lnTo>
                  <a:lnTo>
                    <a:pt x="205964" y="298923"/>
                  </a:lnTo>
                  <a:lnTo>
                    <a:pt x="204892" y="313778"/>
                  </a:lnTo>
                  <a:lnTo>
                    <a:pt x="204096" y="328382"/>
                  </a:lnTo>
                  <a:lnTo>
                    <a:pt x="203526" y="342811"/>
                  </a:lnTo>
                  <a:lnTo>
                    <a:pt x="203127" y="357285"/>
                  </a:lnTo>
                  <a:lnTo>
                    <a:pt x="202851" y="372149"/>
                  </a:lnTo>
                  <a:lnTo>
                    <a:pt x="202658" y="387556"/>
                  </a:lnTo>
                  <a:lnTo>
                    <a:pt x="202357" y="403326"/>
                  </a:lnTo>
                  <a:lnTo>
                    <a:pt x="201622" y="419066"/>
                  </a:lnTo>
                  <a:lnTo>
                    <a:pt x="200315" y="434543"/>
                  </a:lnTo>
                  <a:lnTo>
                    <a:pt x="198624" y="449698"/>
                  </a:lnTo>
                  <a:lnTo>
                    <a:pt x="196949" y="464560"/>
                  </a:lnTo>
                  <a:lnTo>
                    <a:pt x="195529" y="479187"/>
                  </a:lnTo>
                  <a:lnTo>
                    <a:pt x="194424" y="493637"/>
                  </a:lnTo>
                  <a:lnTo>
                    <a:pt x="193609" y="507959"/>
                  </a:lnTo>
                  <a:lnTo>
                    <a:pt x="193020" y="522187"/>
                  </a:lnTo>
                  <a:lnTo>
                    <a:pt x="192440" y="536184"/>
                  </a:lnTo>
                  <a:lnTo>
                    <a:pt x="191509" y="549663"/>
                  </a:lnTo>
                  <a:lnTo>
                    <a:pt x="190068" y="562513"/>
                  </a:lnTo>
                  <a:lnTo>
                    <a:pt x="188284" y="574938"/>
                  </a:lnTo>
                  <a:lnTo>
                    <a:pt x="186547" y="587355"/>
                  </a:lnTo>
                  <a:lnTo>
                    <a:pt x="185080" y="600003"/>
                  </a:lnTo>
                  <a:lnTo>
                    <a:pt x="183775" y="612788"/>
                  </a:lnTo>
                  <a:lnTo>
                    <a:pt x="182291" y="625377"/>
                  </a:lnTo>
                  <a:lnTo>
                    <a:pt x="180438" y="637585"/>
                  </a:lnTo>
                  <a:lnTo>
                    <a:pt x="178023" y="649223"/>
                  </a:lnTo>
                  <a:lnTo>
                    <a:pt x="174791" y="660039"/>
                  </a:lnTo>
                  <a:lnTo>
                    <a:pt x="170685" y="669983"/>
                  </a:lnTo>
                  <a:lnTo>
                    <a:pt x="165808" y="679321"/>
                  </a:lnTo>
                  <a:lnTo>
                    <a:pt x="160318" y="688520"/>
                  </a:lnTo>
                  <a:lnTo>
                    <a:pt x="154361" y="697858"/>
                  </a:lnTo>
                  <a:lnTo>
                    <a:pt x="147907" y="707268"/>
                  </a:lnTo>
                  <a:lnTo>
                    <a:pt x="140742" y="716439"/>
                  </a:lnTo>
                  <a:lnTo>
                    <a:pt x="132812" y="725189"/>
                  </a:lnTo>
                  <a:lnTo>
                    <a:pt x="124198" y="733013"/>
                  </a:lnTo>
                  <a:lnTo>
                    <a:pt x="115038" y="739051"/>
                  </a:lnTo>
                  <a:lnTo>
                    <a:pt x="105467" y="742988"/>
                  </a:lnTo>
                  <a:lnTo>
                    <a:pt x="95599" y="744832"/>
                  </a:lnTo>
                  <a:lnTo>
                    <a:pt x="85522" y="744640"/>
                  </a:lnTo>
                  <a:lnTo>
                    <a:pt x="75304" y="742651"/>
                  </a:lnTo>
                  <a:lnTo>
                    <a:pt x="65156" y="738894"/>
                  </a:lnTo>
                  <a:lnTo>
                    <a:pt x="55415" y="733108"/>
                  </a:lnTo>
                  <a:lnTo>
                    <a:pt x="46238" y="725331"/>
                  </a:lnTo>
                  <a:lnTo>
                    <a:pt x="37771" y="715856"/>
                  </a:lnTo>
                  <a:lnTo>
                    <a:pt x="30229" y="705057"/>
                  </a:lnTo>
                  <a:lnTo>
                    <a:pt x="23638" y="693270"/>
                  </a:lnTo>
                  <a:lnTo>
                    <a:pt x="17872" y="680611"/>
                  </a:lnTo>
                  <a:lnTo>
                    <a:pt x="12757" y="666982"/>
                  </a:lnTo>
                  <a:lnTo>
                    <a:pt x="8136" y="652408"/>
                  </a:lnTo>
                  <a:lnTo>
                    <a:pt x="4200" y="637029"/>
                  </a:lnTo>
                  <a:lnTo>
                    <a:pt x="1461" y="621019"/>
                  </a:lnTo>
                  <a:lnTo>
                    <a:pt x="101" y="604544"/>
                  </a:lnTo>
                  <a:lnTo>
                    <a:pt x="0" y="587734"/>
                  </a:lnTo>
                  <a:lnTo>
                    <a:pt x="923" y="570689"/>
                  </a:lnTo>
                  <a:lnTo>
                    <a:pt x="2620" y="553487"/>
                  </a:lnTo>
                  <a:lnTo>
                    <a:pt x="5048" y="536342"/>
                  </a:lnTo>
                  <a:lnTo>
                    <a:pt x="8347" y="519598"/>
                  </a:lnTo>
                  <a:lnTo>
                    <a:pt x="12527" y="503416"/>
                  </a:lnTo>
                  <a:lnTo>
                    <a:pt x="17467" y="488109"/>
                  </a:lnTo>
                  <a:lnTo>
                    <a:pt x="23007" y="474201"/>
                  </a:lnTo>
                  <a:lnTo>
                    <a:pt x="29000" y="461843"/>
                  </a:lnTo>
                  <a:lnTo>
                    <a:pt x="35481" y="450713"/>
                  </a:lnTo>
                  <a:lnTo>
                    <a:pt x="42663" y="440228"/>
                  </a:lnTo>
                  <a:lnTo>
                    <a:pt x="50602" y="429987"/>
                  </a:lnTo>
                  <a:lnTo>
                    <a:pt x="59052" y="419953"/>
                  </a:lnTo>
                  <a:lnTo>
                    <a:pt x="67570" y="410355"/>
                  </a:lnTo>
                  <a:lnTo>
                    <a:pt x="75906" y="401301"/>
                  </a:lnTo>
                  <a:lnTo>
                    <a:pt x="84468" y="392762"/>
                  </a:lnTo>
                  <a:lnTo>
                    <a:pt x="94195" y="384647"/>
                  </a:lnTo>
                  <a:lnTo>
                    <a:pt x="105513" y="376862"/>
                  </a:lnTo>
                  <a:lnTo>
                    <a:pt x="118047" y="369481"/>
                  </a:lnTo>
                  <a:lnTo>
                    <a:pt x="130926" y="362744"/>
                  </a:lnTo>
                  <a:lnTo>
                    <a:pt x="143574" y="356734"/>
                  </a:lnTo>
                  <a:lnTo>
                    <a:pt x="155344" y="351529"/>
                  </a:lnTo>
                  <a:lnTo>
                    <a:pt x="166502" y="346774"/>
                  </a:lnTo>
                  <a:lnTo>
                    <a:pt x="178019" y="342052"/>
                  </a:lnTo>
                  <a:lnTo>
                    <a:pt x="191744" y="33659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43026" y="2620411"/>
              <a:ext cx="379028" cy="815985"/>
            </a:xfrm>
            <a:custGeom>
              <a:avLst/>
              <a:gdLst/>
              <a:ahLst/>
              <a:cxnLst/>
              <a:rect l="0" t="0" r="0" b="0"/>
              <a:pathLst>
                <a:path w="379028" h="815985">
                  <a:moveTo>
                    <a:pt x="0" y="178985"/>
                  </a:moveTo>
                  <a:lnTo>
                    <a:pt x="5" y="187649"/>
                  </a:lnTo>
                  <a:lnTo>
                    <a:pt x="178" y="199651"/>
                  </a:lnTo>
                  <a:lnTo>
                    <a:pt x="826" y="212533"/>
                  </a:lnTo>
                  <a:lnTo>
                    <a:pt x="2075" y="225294"/>
                  </a:lnTo>
                  <a:lnTo>
                    <a:pt x="3728" y="237801"/>
                  </a:lnTo>
                  <a:lnTo>
                    <a:pt x="5376" y="250338"/>
                  </a:lnTo>
                  <a:lnTo>
                    <a:pt x="6779" y="263103"/>
                  </a:lnTo>
                  <a:lnTo>
                    <a:pt x="7871" y="276150"/>
                  </a:lnTo>
                  <a:lnTo>
                    <a:pt x="8680" y="289456"/>
                  </a:lnTo>
                  <a:lnTo>
                    <a:pt x="9262" y="302970"/>
                  </a:lnTo>
                  <a:lnTo>
                    <a:pt x="9840" y="316641"/>
                  </a:lnTo>
                  <a:lnTo>
                    <a:pt x="10768" y="330425"/>
                  </a:lnTo>
                  <a:lnTo>
                    <a:pt x="12203" y="344295"/>
                  </a:lnTo>
                  <a:lnTo>
                    <a:pt x="13812" y="358388"/>
                  </a:lnTo>
                  <a:lnTo>
                    <a:pt x="14900" y="372995"/>
                  </a:lnTo>
                  <a:lnTo>
                    <a:pt x="15118" y="388233"/>
                  </a:lnTo>
                  <a:lnTo>
                    <a:pt x="14770" y="404060"/>
                  </a:lnTo>
                  <a:lnTo>
                    <a:pt x="14605" y="420371"/>
                  </a:lnTo>
                  <a:lnTo>
                    <a:pt x="15046" y="437049"/>
                  </a:lnTo>
                  <a:lnTo>
                    <a:pt x="16023" y="453994"/>
                  </a:lnTo>
                  <a:lnTo>
                    <a:pt x="17151" y="471129"/>
                  </a:lnTo>
                  <a:lnTo>
                    <a:pt x="18172" y="488397"/>
                  </a:lnTo>
                  <a:lnTo>
                    <a:pt x="18993" y="505755"/>
                  </a:lnTo>
                  <a:lnTo>
                    <a:pt x="19612" y="523175"/>
                  </a:lnTo>
                  <a:lnTo>
                    <a:pt x="20059" y="540637"/>
                  </a:lnTo>
                  <a:lnTo>
                    <a:pt x="20375" y="558127"/>
                  </a:lnTo>
                  <a:lnTo>
                    <a:pt x="20594" y="575635"/>
                  </a:lnTo>
                  <a:lnTo>
                    <a:pt x="20745" y="593157"/>
                  </a:lnTo>
                  <a:lnTo>
                    <a:pt x="20847" y="610687"/>
                  </a:lnTo>
                  <a:lnTo>
                    <a:pt x="20916" y="628224"/>
                  </a:lnTo>
                  <a:lnTo>
                    <a:pt x="20967" y="645759"/>
                  </a:lnTo>
                  <a:lnTo>
                    <a:pt x="21171" y="663128"/>
                  </a:lnTo>
                  <a:lnTo>
                    <a:pt x="21841" y="680024"/>
                  </a:lnTo>
                  <a:lnTo>
                    <a:pt x="23103" y="696326"/>
                  </a:lnTo>
                  <a:lnTo>
                    <a:pt x="24765" y="712391"/>
                  </a:lnTo>
                  <a:lnTo>
                    <a:pt x="26420" y="728938"/>
                  </a:lnTo>
                  <a:lnTo>
                    <a:pt x="27827" y="746326"/>
                  </a:lnTo>
                  <a:lnTo>
                    <a:pt x="28923" y="764260"/>
                  </a:lnTo>
                  <a:lnTo>
                    <a:pt x="29733" y="781999"/>
                  </a:lnTo>
                  <a:lnTo>
                    <a:pt x="30313" y="799021"/>
                  </a:lnTo>
                  <a:lnTo>
                    <a:pt x="30747" y="811818"/>
                  </a:lnTo>
                  <a:lnTo>
                    <a:pt x="31081" y="815984"/>
                  </a:lnTo>
                  <a:lnTo>
                    <a:pt x="31295" y="812699"/>
                  </a:lnTo>
                  <a:lnTo>
                    <a:pt x="31419" y="804486"/>
                  </a:lnTo>
                  <a:lnTo>
                    <a:pt x="31489" y="793473"/>
                  </a:lnTo>
                  <a:lnTo>
                    <a:pt x="31524" y="780985"/>
                  </a:lnTo>
                  <a:lnTo>
                    <a:pt x="31375" y="767907"/>
                  </a:lnTo>
                  <a:lnTo>
                    <a:pt x="30739" y="754920"/>
                  </a:lnTo>
                  <a:lnTo>
                    <a:pt x="29499" y="742334"/>
                  </a:lnTo>
                  <a:lnTo>
                    <a:pt x="27851" y="729886"/>
                  </a:lnTo>
                  <a:lnTo>
                    <a:pt x="26205" y="716905"/>
                  </a:lnTo>
                  <a:lnTo>
                    <a:pt x="24800" y="703039"/>
                  </a:lnTo>
                  <a:lnTo>
                    <a:pt x="23536" y="687940"/>
                  </a:lnTo>
                  <a:lnTo>
                    <a:pt x="22080" y="671127"/>
                  </a:lnTo>
                  <a:lnTo>
                    <a:pt x="20254" y="652519"/>
                  </a:lnTo>
                  <a:lnTo>
                    <a:pt x="18196" y="632665"/>
                  </a:lnTo>
                  <a:lnTo>
                    <a:pt x="16269" y="612508"/>
                  </a:lnTo>
                  <a:lnTo>
                    <a:pt x="14671" y="592614"/>
                  </a:lnTo>
                  <a:lnTo>
                    <a:pt x="13276" y="572852"/>
                  </a:lnTo>
                  <a:lnTo>
                    <a:pt x="11732" y="552605"/>
                  </a:lnTo>
                  <a:lnTo>
                    <a:pt x="9850" y="531557"/>
                  </a:lnTo>
                  <a:lnTo>
                    <a:pt x="7926" y="510336"/>
                  </a:lnTo>
                  <a:lnTo>
                    <a:pt x="6620" y="490294"/>
                  </a:lnTo>
                  <a:lnTo>
                    <a:pt x="6253" y="472109"/>
                  </a:lnTo>
                  <a:lnTo>
                    <a:pt x="6498" y="455796"/>
                  </a:lnTo>
                  <a:lnTo>
                    <a:pt x="6594" y="441069"/>
                  </a:lnTo>
                  <a:lnTo>
                    <a:pt x="6106" y="427564"/>
                  </a:lnTo>
                  <a:lnTo>
                    <a:pt x="5098" y="414627"/>
                  </a:lnTo>
                  <a:lnTo>
                    <a:pt x="3949" y="401385"/>
                  </a:lnTo>
                  <a:lnTo>
                    <a:pt x="2914" y="387390"/>
                  </a:lnTo>
                  <a:lnTo>
                    <a:pt x="2084" y="372730"/>
                  </a:lnTo>
                  <a:lnTo>
                    <a:pt x="1459" y="357816"/>
                  </a:lnTo>
                  <a:lnTo>
                    <a:pt x="1012" y="342937"/>
                  </a:lnTo>
                  <a:lnTo>
                    <a:pt x="866" y="328372"/>
                  </a:lnTo>
                  <a:lnTo>
                    <a:pt x="1293" y="314447"/>
                  </a:lnTo>
                  <a:lnTo>
                    <a:pt x="2395" y="301270"/>
                  </a:lnTo>
                  <a:lnTo>
                    <a:pt x="4117" y="288780"/>
                  </a:lnTo>
                  <a:lnTo>
                    <a:pt x="6344" y="276844"/>
                  </a:lnTo>
                  <a:lnTo>
                    <a:pt x="8958" y="265329"/>
                  </a:lnTo>
                  <a:lnTo>
                    <a:pt x="12017" y="254119"/>
                  </a:lnTo>
                  <a:lnTo>
                    <a:pt x="15749" y="243124"/>
                  </a:lnTo>
                  <a:lnTo>
                    <a:pt x="20222" y="232283"/>
                  </a:lnTo>
                  <a:lnTo>
                    <a:pt x="25361" y="221713"/>
                  </a:lnTo>
                  <a:lnTo>
                    <a:pt x="31035" y="211688"/>
                  </a:lnTo>
                  <a:lnTo>
                    <a:pt x="37112" y="202316"/>
                  </a:lnTo>
                  <a:lnTo>
                    <a:pt x="43481" y="193549"/>
                  </a:lnTo>
                  <a:lnTo>
                    <a:pt x="50055" y="185273"/>
                  </a:lnTo>
                  <a:lnTo>
                    <a:pt x="56781" y="177371"/>
                  </a:lnTo>
                  <a:lnTo>
                    <a:pt x="63942" y="169742"/>
                  </a:lnTo>
                  <a:lnTo>
                    <a:pt x="72120" y="162305"/>
                  </a:lnTo>
                  <a:lnTo>
                    <a:pt x="81549" y="155002"/>
                  </a:lnTo>
                  <a:lnTo>
                    <a:pt x="91985" y="147791"/>
                  </a:lnTo>
                  <a:lnTo>
                    <a:pt x="102907" y="140642"/>
                  </a:lnTo>
                  <a:lnTo>
                    <a:pt x="113966" y="133532"/>
                  </a:lnTo>
                  <a:lnTo>
                    <a:pt x="125323" y="126282"/>
                  </a:lnTo>
                  <a:lnTo>
                    <a:pt x="137539" y="118576"/>
                  </a:lnTo>
                  <a:lnTo>
                    <a:pt x="150859" y="110287"/>
                  </a:lnTo>
                  <a:lnTo>
                    <a:pt x="164907" y="101770"/>
                  </a:lnTo>
                  <a:lnTo>
                    <a:pt x="178882" y="93740"/>
                  </a:lnTo>
                  <a:lnTo>
                    <a:pt x="192320" y="86559"/>
                  </a:lnTo>
                  <a:lnTo>
                    <a:pt x="205106" y="80095"/>
                  </a:lnTo>
                  <a:lnTo>
                    <a:pt x="217299" y="73912"/>
                  </a:lnTo>
                  <a:lnTo>
                    <a:pt x="229017" y="67721"/>
                  </a:lnTo>
                  <a:lnTo>
                    <a:pt x="240377" y="61561"/>
                  </a:lnTo>
                  <a:lnTo>
                    <a:pt x="251480" y="55718"/>
                  </a:lnTo>
                  <a:lnTo>
                    <a:pt x="262401" y="50338"/>
                  </a:lnTo>
                  <a:lnTo>
                    <a:pt x="273195" y="45419"/>
                  </a:lnTo>
                  <a:lnTo>
                    <a:pt x="283904" y="40888"/>
                  </a:lnTo>
                  <a:lnTo>
                    <a:pt x="294558" y="36653"/>
                  </a:lnTo>
                  <a:lnTo>
                    <a:pt x="305340" y="32469"/>
                  </a:lnTo>
                  <a:lnTo>
                    <a:pt x="316571" y="27967"/>
                  </a:lnTo>
                  <a:lnTo>
                    <a:pt x="328371" y="22979"/>
                  </a:lnTo>
                  <a:lnTo>
                    <a:pt x="340104" y="17810"/>
                  </a:lnTo>
                  <a:lnTo>
                    <a:pt x="351624" y="12635"/>
                  </a:lnTo>
                  <a:lnTo>
                    <a:pt x="363946" y="6994"/>
                  </a:lnTo>
                  <a:lnTo>
                    <a:pt x="37902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64083" y="3167893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217026" y="134"/>
                  </a:lnTo>
                  <a:lnTo>
                    <a:pt x="203755" y="1414"/>
                  </a:lnTo>
                  <a:lnTo>
                    <a:pt x="190553" y="4008"/>
                  </a:lnTo>
                  <a:lnTo>
                    <a:pt x="177211" y="7727"/>
                  </a:lnTo>
                  <a:lnTo>
                    <a:pt x="163703" y="12360"/>
                  </a:lnTo>
                  <a:lnTo>
                    <a:pt x="150049" y="17693"/>
                  </a:lnTo>
                  <a:lnTo>
                    <a:pt x="136283" y="23540"/>
                  </a:lnTo>
                  <a:lnTo>
                    <a:pt x="122434" y="29754"/>
                  </a:lnTo>
                  <a:lnTo>
                    <a:pt x="108530" y="36230"/>
                  </a:lnTo>
                  <a:lnTo>
                    <a:pt x="94753" y="43050"/>
                  </a:lnTo>
                  <a:lnTo>
                    <a:pt x="81423" y="50467"/>
                  </a:lnTo>
                  <a:lnTo>
                    <a:pt x="68683" y="58562"/>
                  </a:lnTo>
                  <a:lnTo>
                    <a:pt x="56572" y="67010"/>
                  </a:lnTo>
                  <a:lnTo>
                    <a:pt x="43718" y="76100"/>
                  </a:lnTo>
                  <a:lnTo>
                    <a:pt x="26755" y="8775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85182" y="3125779"/>
              <a:ext cx="168457" cy="345960"/>
            </a:xfrm>
            <a:custGeom>
              <a:avLst/>
              <a:gdLst/>
              <a:ahLst/>
              <a:cxnLst/>
              <a:rect l="0" t="0" r="0" b="0"/>
              <a:pathLst>
                <a:path w="168457" h="345960">
                  <a:moveTo>
                    <a:pt x="0" y="178984"/>
                  </a:moveTo>
                  <a:lnTo>
                    <a:pt x="2934" y="193586"/>
                  </a:lnTo>
                  <a:lnTo>
                    <a:pt x="5716" y="206857"/>
                  </a:lnTo>
                  <a:lnTo>
                    <a:pt x="8611" y="220059"/>
                  </a:lnTo>
                  <a:lnTo>
                    <a:pt x="11479" y="233400"/>
                  </a:lnTo>
                  <a:lnTo>
                    <a:pt x="13995" y="246909"/>
                  </a:lnTo>
                  <a:lnTo>
                    <a:pt x="16011" y="260558"/>
                  </a:lnTo>
                  <a:lnTo>
                    <a:pt x="17696" y="274151"/>
                  </a:lnTo>
                  <a:lnTo>
                    <a:pt x="19439" y="287352"/>
                  </a:lnTo>
                  <a:lnTo>
                    <a:pt x="21465" y="300008"/>
                  </a:lnTo>
                  <a:lnTo>
                    <a:pt x="23827" y="312132"/>
                  </a:lnTo>
                  <a:lnTo>
                    <a:pt x="26492" y="323814"/>
                  </a:lnTo>
                  <a:lnTo>
                    <a:pt x="29373" y="335083"/>
                  </a:lnTo>
                  <a:lnTo>
                    <a:pt x="31520" y="343482"/>
                  </a:lnTo>
                  <a:lnTo>
                    <a:pt x="31846" y="345959"/>
                  </a:lnTo>
                  <a:lnTo>
                    <a:pt x="30765" y="343664"/>
                  </a:lnTo>
                  <a:lnTo>
                    <a:pt x="28790" y="337950"/>
                  </a:lnTo>
                  <a:lnTo>
                    <a:pt x="26258" y="329372"/>
                  </a:lnTo>
                  <a:lnTo>
                    <a:pt x="23377" y="318401"/>
                  </a:lnTo>
                  <a:lnTo>
                    <a:pt x="20276" y="305547"/>
                  </a:lnTo>
                  <a:lnTo>
                    <a:pt x="17032" y="291283"/>
                  </a:lnTo>
                  <a:lnTo>
                    <a:pt x="13702" y="276007"/>
                  </a:lnTo>
                  <a:lnTo>
                    <a:pt x="10480" y="260180"/>
                  </a:lnTo>
                  <a:lnTo>
                    <a:pt x="7695" y="244333"/>
                  </a:lnTo>
                  <a:lnTo>
                    <a:pt x="5489" y="228744"/>
                  </a:lnTo>
                  <a:lnTo>
                    <a:pt x="3838" y="213328"/>
                  </a:lnTo>
                  <a:lnTo>
                    <a:pt x="2647" y="197749"/>
                  </a:lnTo>
                  <a:lnTo>
                    <a:pt x="1813" y="181829"/>
                  </a:lnTo>
                  <a:lnTo>
                    <a:pt x="1405" y="165864"/>
                  </a:lnTo>
                  <a:lnTo>
                    <a:pt x="1655" y="150517"/>
                  </a:lnTo>
                  <a:lnTo>
                    <a:pt x="2641" y="136118"/>
                  </a:lnTo>
                  <a:lnTo>
                    <a:pt x="4456" y="122670"/>
                  </a:lnTo>
                  <a:lnTo>
                    <a:pt x="7277" y="110023"/>
                  </a:lnTo>
                  <a:lnTo>
                    <a:pt x="11108" y="98002"/>
                  </a:lnTo>
                  <a:lnTo>
                    <a:pt x="15969" y="86607"/>
                  </a:lnTo>
                  <a:lnTo>
                    <a:pt x="21981" y="76013"/>
                  </a:lnTo>
                  <a:lnTo>
                    <a:pt x="29104" y="66256"/>
                  </a:lnTo>
                  <a:lnTo>
                    <a:pt x="37328" y="57397"/>
                  </a:lnTo>
                  <a:lnTo>
                    <a:pt x="46750" y="49591"/>
                  </a:lnTo>
                  <a:lnTo>
                    <a:pt x="57307" y="42823"/>
                  </a:lnTo>
                  <a:lnTo>
                    <a:pt x="68649" y="36938"/>
                  </a:lnTo>
                  <a:lnTo>
                    <a:pt x="80254" y="31744"/>
                  </a:lnTo>
                  <a:lnTo>
                    <a:pt x="91798" y="27061"/>
                  </a:lnTo>
                  <a:lnTo>
                    <a:pt x="103158" y="22744"/>
                  </a:lnTo>
                  <a:lnTo>
                    <a:pt x="114319" y="18684"/>
                  </a:lnTo>
                  <a:lnTo>
                    <a:pt x="125294" y="14806"/>
                  </a:lnTo>
                  <a:lnTo>
                    <a:pt x="135668" y="11205"/>
                  </a:lnTo>
                  <a:lnTo>
                    <a:pt x="145605" y="7783"/>
                  </a:lnTo>
                  <a:lnTo>
                    <a:pt x="155980" y="423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09893" y="3128499"/>
              <a:ext cx="217487" cy="333054"/>
            </a:xfrm>
            <a:custGeom>
              <a:avLst/>
              <a:gdLst/>
              <a:ahLst/>
              <a:cxnLst/>
              <a:rect l="0" t="0" r="0" b="0"/>
              <a:pathLst>
                <a:path w="217487" h="333054">
                  <a:moveTo>
                    <a:pt x="70087" y="260492"/>
                  </a:moveTo>
                  <a:lnTo>
                    <a:pt x="78754" y="251691"/>
                  </a:lnTo>
                  <a:lnTo>
                    <a:pt x="85820" y="243344"/>
                  </a:lnTo>
                  <a:lnTo>
                    <a:pt x="91926" y="234641"/>
                  </a:lnTo>
                  <a:lnTo>
                    <a:pt x="97328" y="225348"/>
                  </a:lnTo>
                  <a:lnTo>
                    <a:pt x="102190" y="215204"/>
                  </a:lnTo>
                  <a:lnTo>
                    <a:pt x="106649" y="204159"/>
                  </a:lnTo>
                  <a:lnTo>
                    <a:pt x="110816" y="192320"/>
                  </a:lnTo>
                  <a:lnTo>
                    <a:pt x="114775" y="179849"/>
                  </a:lnTo>
                  <a:lnTo>
                    <a:pt x="118586" y="166907"/>
                  </a:lnTo>
                  <a:lnTo>
                    <a:pt x="122130" y="153624"/>
                  </a:lnTo>
                  <a:lnTo>
                    <a:pt x="125130" y="140102"/>
                  </a:lnTo>
                  <a:lnTo>
                    <a:pt x="127476" y="126419"/>
                  </a:lnTo>
                  <a:lnTo>
                    <a:pt x="129050" y="112790"/>
                  </a:lnTo>
                  <a:lnTo>
                    <a:pt x="129656" y="99559"/>
                  </a:lnTo>
                  <a:lnTo>
                    <a:pt x="129285" y="86881"/>
                  </a:lnTo>
                  <a:lnTo>
                    <a:pt x="128069" y="74740"/>
                  </a:lnTo>
                  <a:lnTo>
                    <a:pt x="126190" y="63047"/>
                  </a:lnTo>
                  <a:lnTo>
                    <a:pt x="123809" y="51701"/>
                  </a:lnTo>
                  <a:lnTo>
                    <a:pt x="120737" y="40776"/>
                  </a:lnTo>
                  <a:lnTo>
                    <a:pt x="116465" y="30505"/>
                  </a:lnTo>
                  <a:lnTo>
                    <a:pt x="110811" y="20978"/>
                  </a:lnTo>
                  <a:lnTo>
                    <a:pt x="103895" y="12613"/>
                  </a:lnTo>
                  <a:lnTo>
                    <a:pt x="95956" y="6205"/>
                  </a:lnTo>
                  <a:lnTo>
                    <a:pt x="87250" y="2015"/>
                  </a:lnTo>
                  <a:lnTo>
                    <a:pt x="78150" y="0"/>
                  </a:lnTo>
                  <a:lnTo>
                    <a:pt x="69130" y="77"/>
                  </a:lnTo>
                  <a:lnTo>
                    <a:pt x="60443" y="1993"/>
                  </a:lnTo>
                  <a:lnTo>
                    <a:pt x="52308" y="5870"/>
                  </a:lnTo>
                  <a:lnTo>
                    <a:pt x="44989" y="12270"/>
                  </a:lnTo>
                  <a:lnTo>
                    <a:pt x="38549" y="21277"/>
                  </a:lnTo>
                  <a:lnTo>
                    <a:pt x="32884" y="32562"/>
                  </a:lnTo>
                  <a:lnTo>
                    <a:pt x="27836" y="45648"/>
                  </a:lnTo>
                  <a:lnTo>
                    <a:pt x="23251" y="60070"/>
                  </a:lnTo>
                  <a:lnTo>
                    <a:pt x="19000" y="75125"/>
                  </a:lnTo>
                  <a:lnTo>
                    <a:pt x="14984" y="89909"/>
                  </a:lnTo>
                  <a:lnTo>
                    <a:pt x="11135" y="103969"/>
                  </a:lnTo>
                  <a:lnTo>
                    <a:pt x="7566" y="117713"/>
                  </a:lnTo>
                  <a:lnTo>
                    <a:pt x="4549" y="132160"/>
                  </a:lnTo>
                  <a:lnTo>
                    <a:pt x="2192" y="147848"/>
                  </a:lnTo>
                  <a:lnTo>
                    <a:pt x="611" y="164659"/>
                  </a:lnTo>
                  <a:lnTo>
                    <a:pt x="0" y="182103"/>
                  </a:lnTo>
                  <a:lnTo>
                    <a:pt x="368" y="199801"/>
                  </a:lnTo>
                  <a:lnTo>
                    <a:pt x="1581" y="217399"/>
                  </a:lnTo>
                  <a:lnTo>
                    <a:pt x="3459" y="234506"/>
                  </a:lnTo>
                  <a:lnTo>
                    <a:pt x="5834" y="250965"/>
                  </a:lnTo>
                  <a:lnTo>
                    <a:pt x="8733" y="266641"/>
                  </a:lnTo>
                  <a:lnTo>
                    <a:pt x="12356" y="281336"/>
                  </a:lnTo>
                  <a:lnTo>
                    <a:pt x="16766" y="295026"/>
                  </a:lnTo>
                  <a:lnTo>
                    <a:pt x="22202" y="307356"/>
                  </a:lnTo>
                  <a:lnTo>
                    <a:pt x="29140" y="317589"/>
                  </a:lnTo>
                  <a:lnTo>
                    <a:pt x="37692" y="325494"/>
                  </a:lnTo>
                  <a:lnTo>
                    <a:pt x="47352" y="330819"/>
                  </a:lnTo>
                  <a:lnTo>
                    <a:pt x="57212" y="333053"/>
                  </a:lnTo>
                  <a:lnTo>
                    <a:pt x="66724" y="332216"/>
                  </a:lnTo>
                  <a:lnTo>
                    <a:pt x="75547" y="328586"/>
                  </a:lnTo>
                  <a:lnTo>
                    <a:pt x="83394" y="322430"/>
                  </a:lnTo>
                  <a:lnTo>
                    <a:pt x="90222" y="314142"/>
                  </a:lnTo>
                  <a:lnTo>
                    <a:pt x="96162" y="304022"/>
                  </a:lnTo>
                  <a:lnTo>
                    <a:pt x="101401" y="292190"/>
                  </a:lnTo>
                  <a:lnTo>
                    <a:pt x="106118" y="278865"/>
                  </a:lnTo>
                  <a:lnTo>
                    <a:pt x="110460" y="264343"/>
                  </a:lnTo>
                  <a:lnTo>
                    <a:pt x="114537" y="248918"/>
                  </a:lnTo>
                  <a:lnTo>
                    <a:pt x="118431" y="232843"/>
                  </a:lnTo>
                  <a:lnTo>
                    <a:pt x="122201" y="216472"/>
                  </a:lnTo>
                  <a:lnTo>
                    <a:pt x="125885" y="200255"/>
                  </a:lnTo>
                  <a:lnTo>
                    <a:pt x="129507" y="184422"/>
                  </a:lnTo>
                  <a:lnTo>
                    <a:pt x="132923" y="169010"/>
                  </a:lnTo>
                  <a:lnTo>
                    <a:pt x="135836" y="153968"/>
                  </a:lnTo>
                  <a:lnTo>
                    <a:pt x="138105" y="139247"/>
                  </a:lnTo>
                  <a:lnTo>
                    <a:pt x="138970" y="125895"/>
                  </a:lnTo>
                  <a:lnTo>
                    <a:pt x="137414" y="117570"/>
                  </a:lnTo>
                  <a:lnTo>
                    <a:pt x="134625" y="116720"/>
                  </a:lnTo>
                  <a:lnTo>
                    <a:pt x="132666" y="121682"/>
                  </a:lnTo>
                  <a:lnTo>
                    <a:pt x="132053" y="130509"/>
                  </a:lnTo>
                  <a:lnTo>
                    <a:pt x="132620" y="141627"/>
                  </a:lnTo>
                  <a:lnTo>
                    <a:pt x="134081" y="154021"/>
                  </a:lnTo>
                  <a:lnTo>
                    <a:pt x="136184" y="166952"/>
                  </a:lnTo>
                  <a:lnTo>
                    <a:pt x="138737" y="179799"/>
                  </a:lnTo>
                  <a:lnTo>
                    <a:pt x="141604" y="192261"/>
                  </a:lnTo>
                  <a:lnTo>
                    <a:pt x="144850" y="204279"/>
                  </a:lnTo>
                  <a:lnTo>
                    <a:pt x="148714" y="215900"/>
                  </a:lnTo>
                  <a:lnTo>
                    <a:pt x="153281" y="227207"/>
                  </a:lnTo>
                  <a:lnTo>
                    <a:pt x="158484" y="238278"/>
                  </a:lnTo>
                  <a:lnTo>
                    <a:pt x="164202" y="249180"/>
                  </a:lnTo>
                  <a:lnTo>
                    <a:pt x="170309" y="259951"/>
                  </a:lnTo>
                  <a:lnTo>
                    <a:pt x="176779" y="270171"/>
                  </a:lnTo>
                  <a:lnTo>
                    <a:pt x="184531" y="279981"/>
                  </a:lnTo>
                  <a:lnTo>
                    <a:pt x="196480" y="290245"/>
                  </a:lnTo>
                  <a:lnTo>
                    <a:pt x="217486" y="30260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71632" y="3128319"/>
              <a:ext cx="176846" cy="311163"/>
            </a:xfrm>
            <a:custGeom>
              <a:avLst/>
              <a:gdLst/>
              <a:ahLst/>
              <a:cxnLst/>
              <a:rect l="0" t="0" r="0" b="0"/>
              <a:pathLst>
                <a:path w="176846" h="311163">
                  <a:moveTo>
                    <a:pt x="166317" y="81688"/>
                  </a:moveTo>
                  <a:lnTo>
                    <a:pt x="166183" y="70020"/>
                  </a:lnTo>
                  <a:lnTo>
                    <a:pt x="164903" y="59531"/>
                  </a:lnTo>
                  <a:lnTo>
                    <a:pt x="162304" y="49234"/>
                  </a:lnTo>
                  <a:lnTo>
                    <a:pt x="158412" y="39105"/>
                  </a:lnTo>
                  <a:lnTo>
                    <a:pt x="153131" y="29410"/>
                  </a:lnTo>
                  <a:lnTo>
                    <a:pt x="146536" y="20287"/>
                  </a:lnTo>
                  <a:lnTo>
                    <a:pt x="138517" y="12203"/>
                  </a:lnTo>
                  <a:lnTo>
                    <a:pt x="128710" y="5987"/>
                  </a:lnTo>
                  <a:lnTo>
                    <a:pt x="117086" y="1927"/>
                  </a:lnTo>
                  <a:lnTo>
                    <a:pt x="104214" y="0"/>
                  </a:lnTo>
                  <a:lnTo>
                    <a:pt x="91045" y="136"/>
                  </a:lnTo>
                  <a:lnTo>
                    <a:pt x="78159" y="2083"/>
                  </a:lnTo>
                  <a:lnTo>
                    <a:pt x="65917" y="5641"/>
                  </a:lnTo>
                  <a:lnTo>
                    <a:pt x="54622" y="10762"/>
                  </a:lnTo>
                  <a:lnTo>
                    <a:pt x="44329" y="17280"/>
                  </a:lnTo>
                  <a:lnTo>
                    <a:pt x="35080" y="25094"/>
                  </a:lnTo>
                  <a:lnTo>
                    <a:pt x="26997" y="34241"/>
                  </a:lnTo>
                  <a:lnTo>
                    <a:pt x="20041" y="44621"/>
                  </a:lnTo>
                  <a:lnTo>
                    <a:pt x="14196" y="56185"/>
                  </a:lnTo>
                  <a:lnTo>
                    <a:pt x="9560" y="69004"/>
                  </a:lnTo>
                  <a:lnTo>
                    <a:pt x="6069" y="82999"/>
                  </a:lnTo>
                  <a:lnTo>
                    <a:pt x="3536" y="97973"/>
                  </a:lnTo>
                  <a:lnTo>
                    <a:pt x="1745" y="113702"/>
                  </a:lnTo>
                  <a:lnTo>
                    <a:pt x="509" y="129982"/>
                  </a:lnTo>
                  <a:lnTo>
                    <a:pt x="0" y="146489"/>
                  </a:lnTo>
                  <a:lnTo>
                    <a:pt x="713" y="162797"/>
                  </a:lnTo>
                  <a:lnTo>
                    <a:pt x="2825" y="178692"/>
                  </a:lnTo>
                  <a:lnTo>
                    <a:pt x="6210" y="194145"/>
                  </a:lnTo>
                  <a:lnTo>
                    <a:pt x="10625" y="209215"/>
                  </a:lnTo>
                  <a:lnTo>
                    <a:pt x="15817" y="223975"/>
                  </a:lnTo>
                  <a:lnTo>
                    <a:pt x="21573" y="238177"/>
                  </a:lnTo>
                  <a:lnTo>
                    <a:pt x="27729" y="251270"/>
                  </a:lnTo>
                  <a:lnTo>
                    <a:pt x="34161" y="263040"/>
                  </a:lnTo>
                  <a:lnTo>
                    <a:pt x="40783" y="273589"/>
                  </a:lnTo>
                  <a:lnTo>
                    <a:pt x="47535" y="283143"/>
                  </a:lnTo>
                  <a:lnTo>
                    <a:pt x="54380" y="291929"/>
                  </a:lnTo>
                  <a:lnTo>
                    <a:pt x="61452" y="299661"/>
                  </a:lnTo>
                  <a:lnTo>
                    <a:pt x="69038" y="305578"/>
                  </a:lnTo>
                  <a:lnTo>
                    <a:pt x="77257" y="309405"/>
                  </a:lnTo>
                  <a:lnTo>
                    <a:pt x="86065" y="311162"/>
                  </a:lnTo>
                  <a:lnTo>
                    <a:pt x="95357" y="310904"/>
                  </a:lnTo>
                  <a:lnTo>
                    <a:pt x="105011" y="308873"/>
                  </a:lnTo>
                  <a:lnTo>
                    <a:pt x="114765" y="305256"/>
                  </a:lnTo>
                  <a:lnTo>
                    <a:pt x="124233" y="300095"/>
                  </a:lnTo>
                  <a:lnTo>
                    <a:pt x="133224" y="293560"/>
                  </a:lnTo>
                  <a:lnTo>
                    <a:pt x="141621" y="285984"/>
                  </a:lnTo>
                  <a:lnTo>
                    <a:pt x="150222" y="276840"/>
                  </a:lnTo>
                  <a:lnTo>
                    <a:pt x="160898" y="263092"/>
                  </a:lnTo>
                  <a:lnTo>
                    <a:pt x="176845" y="23961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53762" y="2788867"/>
              <a:ext cx="31587" cy="621182"/>
            </a:xfrm>
            <a:custGeom>
              <a:avLst/>
              <a:gdLst/>
              <a:ahLst/>
              <a:cxnLst/>
              <a:rect l="0" t="0" r="0" b="0"/>
              <a:pathLst>
                <a:path w="31587" h="62118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0" y="115051"/>
                  </a:lnTo>
                  <a:lnTo>
                    <a:pt x="0" y="130695"/>
                  </a:lnTo>
                  <a:lnTo>
                    <a:pt x="0" y="146882"/>
                  </a:lnTo>
                  <a:lnTo>
                    <a:pt x="0" y="163476"/>
                  </a:lnTo>
                  <a:lnTo>
                    <a:pt x="0" y="180366"/>
                  </a:lnTo>
                  <a:lnTo>
                    <a:pt x="0" y="197464"/>
                  </a:lnTo>
                  <a:lnTo>
                    <a:pt x="0" y="214710"/>
                  </a:lnTo>
                  <a:lnTo>
                    <a:pt x="0" y="232224"/>
                  </a:lnTo>
                  <a:lnTo>
                    <a:pt x="0" y="250281"/>
                  </a:lnTo>
                  <a:lnTo>
                    <a:pt x="0" y="268985"/>
                  </a:lnTo>
                  <a:lnTo>
                    <a:pt x="0" y="288122"/>
                  </a:lnTo>
                  <a:lnTo>
                    <a:pt x="0" y="307276"/>
                  </a:lnTo>
                  <a:lnTo>
                    <a:pt x="0" y="326194"/>
                  </a:lnTo>
                  <a:lnTo>
                    <a:pt x="0" y="344643"/>
                  </a:lnTo>
                  <a:lnTo>
                    <a:pt x="0" y="362338"/>
                  </a:lnTo>
                  <a:lnTo>
                    <a:pt x="5" y="379206"/>
                  </a:lnTo>
                  <a:lnTo>
                    <a:pt x="178" y="395500"/>
                  </a:lnTo>
                  <a:lnTo>
                    <a:pt x="826" y="411675"/>
                  </a:lnTo>
                  <a:lnTo>
                    <a:pt x="2075" y="428004"/>
                  </a:lnTo>
                  <a:lnTo>
                    <a:pt x="3727" y="444414"/>
                  </a:lnTo>
                  <a:lnTo>
                    <a:pt x="5376" y="460592"/>
                  </a:lnTo>
                  <a:lnTo>
                    <a:pt x="6783" y="476361"/>
                  </a:lnTo>
                  <a:lnTo>
                    <a:pt x="8049" y="491545"/>
                  </a:lnTo>
                  <a:lnTo>
                    <a:pt x="9505" y="505894"/>
                  </a:lnTo>
                  <a:lnTo>
                    <a:pt x="11336" y="519364"/>
                  </a:lnTo>
                  <a:lnTo>
                    <a:pt x="13567" y="532222"/>
                  </a:lnTo>
                  <a:lnTo>
                    <a:pt x="16142" y="544937"/>
                  </a:lnTo>
                  <a:lnTo>
                    <a:pt x="18985" y="557781"/>
                  </a:lnTo>
                  <a:lnTo>
                    <a:pt x="21872" y="570433"/>
                  </a:lnTo>
                  <a:lnTo>
                    <a:pt x="24728" y="583424"/>
                  </a:lnTo>
                  <a:lnTo>
                    <a:pt x="27805" y="599017"/>
                  </a:lnTo>
                  <a:lnTo>
                    <a:pt x="31586" y="62118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58964" y="3023455"/>
              <a:ext cx="473784" cy="60211"/>
            </a:xfrm>
            <a:custGeom>
              <a:avLst/>
              <a:gdLst/>
              <a:ahLst/>
              <a:cxnLst/>
              <a:rect l="0" t="0" r="0" b="0"/>
              <a:pathLst>
                <a:path w="473784" h="60211">
                  <a:moveTo>
                    <a:pt x="473783" y="39153"/>
                  </a:moveTo>
                  <a:lnTo>
                    <a:pt x="464914" y="33353"/>
                  </a:lnTo>
                  <a:lnTo>
                    <a:pt x="455927" y="28428"/>
                  </a:lnTo>
                  <a:lnTo>
                    <a:pt x="445923" y="23930"/>
                  </a:lnTo>
                  <a:lnTo>
                    <a:pt x="434597" y="19882"/>
                  </a:lnTo>
                  <a:lnTo>
                    <a:pt x="421489" y="16517"/>
                  </a:lnTo>
                  <a:lnTo>
                    <a:pt x="406537" y="13904"/>
                  </a:lnTo>
                  <a:lnTo>
                    <a:pt x="390467" y="11805"/>
                  </a:lnTo>
                  <a:lnTo>
                    <a:pt x="374539" y="9777"/>
                  </a:lnTo>
                  <a:lnTo>
                    <a:pt x="359460" y="7562"/>
                  </a:lnTo>
                  <a:lnTo>
                    <a:pt x="345238" y="5243"/>
                  </a:lnTo>
                  <a:lnTo>
                    <a:pt x="331468" y="3138"/>
                  </a:lnTo>
                  <a:lnTo>
                    <a:pt x="317823" y="1430"/>
                  </a:lnTo>
                  <a:lnTo>
                    <a:pt x="303656" y="301"/>
                  </a:lnTo>
                  <a:lnTo>
                    <a:pt x="287993" y="0"/>
                  </a:lnTo>
                  <a:lnTo>
                    <a:pt x="270452" y="576"/>
                  </a:lnTo>
                  <a:lnTo>
                    <a:pt x="251634" y="1761"/>
                  </a:lnTo>
                  <a:lnTo>
                    <a:pt x="232776" y="3087"/>
                  </a:lnTo>
                  <a:lnTo>
                    <a:pt x="214617" y="4275"/>
                  </a:lnTo>
                  <a:lnTo>
                    <a:pt x="197361" y="5392"/>
                  </a:lnTo>
                  <a:lnTo>
                    <a:pt x="180940" y="6748"/>
                  </a:lnTo>
                  <a:lnTo>
                    <a:pt x="165200" y="8511"/>
                  </a:lnTo>
                  <a:lnTo>
                    <a:pt x="150138" y="10697"/>
                  </a:lnTo>
                  <a:lnTo>
                    <a:pt x="135923" y="13242"/>
                  </a:lnTo>
                  <a:lnTo>
                    <a:pt x="122573" y="16069"/>
                  </a:lnTo>
                  <a:lnTo>
                    <a:pt x="109977" y="19104"/>
                  </a:lnTo>
                  <a:lnTo>
                    <a:pt x="97976" y="22287"/>
                  </a:lnTo>
                  <a:lnTo>
                    <a:pt x="86416" y="25579"/>
                  </a:lnTo>
                  <a:lnTo>
                    <a:pt x="75006" y="29111"/>
                  </a:lnTo>
                  <a:lnTo>
                    <a:pt x="63346" y="33166"/>
                  </a:lnTo>
                  <a:lnTo>
                    <a:pt x="51254" y="37852"/>
                  </a:lnTo>
                  <a:lnTo>
                    <a:pt x="39324" y="42816"/>
                  </a:lnTo>
                  <a:lnTo>
                    <a:pt x="27650" y="47832"/>
                  </a:lnTo>
                  <a:lnTo>
                    <a:pt x="15202" y="53341"/>
                  </a:lnTo>
                  <a:lnTo>
                    <a:pt x="0" y="6021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22218" y="3210007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6"/>
                  </a:lnTo>
                  <a:lnTo>
                    <a:pt x="11479" y="35323"/>
                  </a:lnTo>
                  <a:lnTo>
                    <a:pt x="13996" y="46114"/>
                  </a:lnTo>
                  <a:lnTo>
                    <a:pt x="16011" y="58413"/>
                  </a:lnTo>
                  <a:lnTo>
                    <a:pt x="17696" y="72078"/>
                  </a:lnTo>
                  <a:lnTo>
                    <a:pt x="19439" y="86845"/>
                  </a:lnTo>
                  <a:lnTo>
                    <a:pt x="21465" y="102439"/>
                  </a:lnTo>
                  <a:lnTo>
                    <a:pt x="23827" y="118467"/>
                  </a:lnTo>
                  <a:lnTo>
                    <a:pt x="26492" y="134445"/>
                  </a:lnTo>
                  <a:lnTo>
                    <a:pt x="29394" y="150095"/>
                  </a:lnTo>
                  <a:lnTo>
                    <a:pt x="32320" y="164755"/>
                  </a:lnTo>
                  <a:lnTo>
                    <a:pt x="35208" y="178722"/>
                  </a:lnTo>
                  <a:lnTo>
                    <a:pt x="38309" y="193219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32747" y="30415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50454" y="3094194"/>
              <a:ext cx="199629" cy="303089"/>
            </a:xfrm>
            <a:custGeom>
              <a:avLst/>
              <a:gdLst/>
              <a:ahLst/>
              <a:cxnLst/>
              <a:rect l="0" t="0" r="0" b="0"/>
              <a:pathLst>
                <a:path w="199629" h="303089">
                  <a:moveTo>
                    <a:pt x="113920" y="84228"/>
                  </a:moveTo>
                  <a:lnTo>
                    <a:pt x="113786" y="72560"/>
                  </a:lnTo>
                  <a:lnTo>
                    <a:pt x="112505" y="62071"/>
                  </a:lnTo>
                  <a:lnTo>
                    <a:pt x="109908" y="51778"/>
                  </a:lnTo>
                  <a:lnTo>
                    <a:pt x="106016" y="41823"/>
                  </a:lnTo>
                  <a:lnTo>
                    <a:pt x="100734" y="32775"/>
                  </a:lnTo>
                  <a:lnTo>
                    <a:pt x="94143" y="24906"/>
                  </a:lnTo>
                  <a:lnTo>
                    <a:pt x="86297" y="18647"/>
                  </a:lnTo>
                  <a:lnTo>
                    <a:pt x="77139" y="14728"/>
                  </a:lnTo>
                  <a:lnTo>
                    <a:pt x="66772" y="13324"/>
                  </a:lnTo>
                  <a:lnTo>
                    <a:pt x="55899" y="14315"/>
                  </a:lnTo>
                  <a:lnTo>
                    <a:pt x="45674" y="17556"/>
                  </a:lnTo>
                  <a:lnTo>
                    <a:pt x="36693" y="22737"/>
                  </a:lnTo>
                  <a:lnTo>
                    <a:pt x="29022" y="29618"/>
                  </a:lnTo>
                  <a:lnTo>
                    <a:pt x="22480" y="38123"/>
                  </a:lnTo>
                  <a:lnTo>
                    <a:pt x="16824" y="48066"/>
                  </a:lnTo>
                  <a:lnTo>
                    <a:pt x="11991" y="59333"/>
                  </a:lnTo>
                  <a:lnTo>
                    <a:pt x="8100" y="71951"/>
                  </a:lnTo>
                  <a:lnTo>
                    <a:pt x="5143" y="85811"/>
                  </a:lnTo>
                  <a:lnTo>
                    <a:pt x="2983" y="100695"/>
                  </a:lnTo>
                  <a:lnTo>
                    <a:pt x="1450" y="116364"/>
                  </a:lnTo>
                  <a:lnTo>
                    <a:pt x="390" y="132603"/>
                  </a:lnTo>
                  <a:lnTo>
                    <a:pt x="0" y="149083"/>
                  </a:lnTo>
                  <a:lnTo>
                    <a:pt x="795" y="165374"/>
                  </a:lnTo>
                  <a:lnTo>
                    <a:pt x="2966" y="181256"/>
                  </a:lnTo>
                  <a:lnTo>
                    <a:pt x="6560" y="196701"/>
                  </a:lnTo>
                  <a:lnTo>
                    <a:pt x="11647" y="211765"/>
                  </a:lnTo>
                  <a:lnTo>
                    <a:pt x="18104" y="226522"/>
                  </a:lnTo>
                  <a:lnTo>
                    <a:pt x="25524" y="240722"/>
                  </a:lnTo>
                  <a:lnTo>
                    <a:pt x="33334" y="253812"/>
                  </a:lnTo>
                  <a:lnTo>
                    <a:pt x="41184" y="265577"/>
                  </a:lnTo>
                  <a:lnTo>
                    <a:pt x="49247" y="275953"/>
                  </a:lnTo>
                  <a:lnTo>
                    <a:pt x="58107" y="284858"/>
                  </a:lnTo>
                  <a:lnTo>
                    <a:pt x="68033" y="292390"/>
                  </a:lnTo>
                  <a:lnTo>
                    <a:pt x="78988" y="298296"/>
                  </a:lnTo>
                  <a:lnTo>
                    <a:pt x="90800" y="301917"/>
                  </a:lnTo>
                  <a:lnTo>
                    <a:pt x="103260" y="303088"/>
                  </a:lnTo>
                  <a:lnTo>
                    <a:pt x="115864" y="301927"/>
                  </a:lnTo>
                  <a:lnTo>
                    <a:pt x="127859" y="298564"/>
                  </a:lnTo>
                  <a:lnTo>
                    <a:pt x="138883" y="293299"/>
                  </a:lnTo>
                  <a:lnTo>
                    <a:pt x="148927" y="286358"/>
                  </a:lnTo>
                  <a:lnTo>
                    <a:pt x="158140" y="277814"/>
                  </a:lnTo>
                  <a:lnTo>
                    <a:pt x="166706" y="267844"/>
                  </a:lnTo>
                  <a:lnTo>
                    <a:pt x="174630" y="256559"/>
                  </a:lnTo>
                  <a:lnTo>
                    <a:pt x="181741" y="243928"/>
                  </a:lnTo>
                  <a:lnTo>
                    <a:pt x="188002" y="230068"/>
                  </a:lnTo>
                  <a:lnTo>
                    <a:pt x="193191" y="215525"/>
                  </a:lnTo>
                  <a:lnTo>
                    <a:pt x="196847" y="201149"/>
                  </a:lnTo>
                  <a:lnTo>
                    <a:pt x="198862" y="187401"/>
                  </a:lnTo>
                  <a:lnTo>
                    <a:pt x="199589" y="174051"/>
                  </a:lnTo>
                  <a:lnTo>
                    <a:pt x="199628" y="160408"/>
                  </a:lnTo>
                  <a:lnTo>
                    <a:pt x="199391" y="146081"/>
                  </a:lnTo>
                  <a:lnTo>
                    <a:pt x="198761" y="131169"/>
                  </a:lnTo>
                  <a:lnTo>
                    <a:pt x="197208" y="116073"/>
                  </a:lnTo>
                  <a:lnTo>
                    <a:pt x="194497" y="101068"/>
                  </a:lnTo>
                  <a:lnTo>
                    <a:pt x="190693" y="86586"/>
                  </a:lnTo>
                  <a:lnTo>
                    <a:pt x="185990" y="73246"/>
                  </a:lnTo>
                  <a:lnTo>
                    <a:pt x="180596" y="61281"/>
                  </a:lnTo>
                  <a:lnTo>
                    <a:pt x="174533" y="50587"/>
                  </a:lnTo>
                  <a:lnTo>
                    <a:pt x="167639" y="40929"/>
                  </a:lnTo>
                  <a:lnTo>
                    <a:pt x="159901" y="32066"/>
                  </a:lnTo>
                  <a:lnTo>
                    <a:pt x="151697" y="24084"/>
                  </a:lnTo>
                  <a:lnTo>
                    <a:pt x="142797" y="16615"/>
                  </a:lnTo>
                  <a:lnTo>
                    <a:pt x="131304" y="8999"/>
                  </a:lnTo>
                  <a:lnTo>
                    <a:pt x="11392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80187" y="3065652"/>
              <a:ext cx="178986" cy="323340"/>
            </a:xfrm>
            <a:custGeom>
              <a:avLst/>
              <a:gdLst/>
              <a:ahLst/>
              <a:cxnLst/>
              <a:rect l="0" t="0" r="0" b="0"/>
              <a:pathLst>
                <a:path w="178986" h="323340">
                  <a:moveTo>
                    <a:pt x="0" y="144355"/>
                  </a:moveTo>
                  <a:lnTo>
                    <a:pt x="2934" y="156023"/>
                  </a:lnTo>
                  <a:lnTo>
                    <a:pt x="5716" y="166512"/>
                  </a:lnTo>
                  <a:lnTo>
                    <a:pt x="8616" y="176818"/>
                  </a:lnTo>
                  <a:lnTo>
                    <a:pt x="11656" y="187292"/>
                  </a:lnTo>
                  <a:lnTo>
                    <a:pt x="14821" y="198284"/>
                  </a:lnTo>
                  <a:lnTo>
                    <a:pt x="18085" y="209922"/>
                  </a:lnTo>
                  <a:lnTo>
                    <a:pt x="21423" y="222003"/>
                  </a:lnTo>
                  <a:lnTo>
                    <a:pt x="24814" y="234110"/>
                  </a:lnTo>
                  <a:lnTo>
                    <a:pt x="28219" y="245921"/>
                  </a:lnTo>
                  <a:lnTo>
                    <a:pt x="30758" y="254870"/>
                  </a:lnTo>
                  <a:lnTo>
                    <a:pt x="31388" y="257849"/>
                  </a:lnTo>
                  <a:lnTo>
                    <a:pt x="30500" y="255903"/>
                  </a:lnTo>
                  <a:lnTo>
                    <a:pt x="28638" y="250566"/>
                  </a:lnTo>
                  <a:lnTo>
                    <a:pt x="26170" y="242756"/>
                  </a:lnTo>
                  <a:lnTo>
                    <a:pt x="23330" y="233102"/>
                  </a:lnTo>
                  <a:lnTo>
                    <a:pt x="20422" y="221940"/>
                  </a:lnTo>
                  <a:lnTo>
                    <a:pt x="17839" y="209348"/>
                  </a:lnTo>
                  <a:lnTo>
                    <a:pt x="15764" y="195483"/>
                  </a:lnTo>
                  <a:lnTo>
                    <a:pt x="14199" y="180587"/>
                  </a:lnTo>
                  <a:lnTo>
                    <a:pt x="13065" y="164904"/>
                  </a:lnTo>
                  <a:lnTo>
                    <a:pt x="12264" y="148653"/>
                  </a:lnTo>
                  <a:lnTo>
                    <a:pt x="11707" y="132163"/>
                  </a:lnTo>
                  <a:lnTo>
                    <a:pt x="11325" y="115866"/>
                  </a:lnTo>
                  <a:lnTo>
                    <a:pt x="11069" y="99984"/>
                  </a:lnTo>
                  <a:lnTo>
                    <a:pt x="11066" y="84709"/>
                  </a:lnTo>
                  <a:lnTo>
                    <a:pt x="11596" y="70291"/>
                  </a:lnTo>
                  <a:lnTo>
                    <a:pt x="12774" y="56781"/>
                  </a:lnTo>
                  <a:lnTo>
                    <a:pt x="14718" y="44232"/>
                  </a:lnTo>
                  <a:lnTo>
                    <a:pt x="17627" y="32789"/>
                  </a:lnTo>
                  <a:lnTo>
                    <a:pt x="21517" y="22436"/>
                  </a:lnTo>
                  <a:lnTo>
                    <a:pt x="26418" y="13499"/>
                  </a:lnTo>
                  <a:lnTo>
                    <a:pt x="32457" y="6698"/>
                  </a:lnTo>
                  <a:lnTo>
                    <a:pt x="39588" y="2241"/>
                  </a:lnTo>
                  <a:lnTo>
                    <a:pt x="47478" y="45"/>
                  </a:lnTo>
                  <a:lnTo>
                    <a:pt x="55611" y="0"/>
                  </a:lnTo>
                  <a:lnTo>
                    <a:pt x="63671" y="1830"/>
                  </a:lnTo>
                  <a:lnTo>
                    <a:pt x="71539" y="5479"/>
                  </a:lnTo>
                  <a:lnTo>
                    <a:pt x="79201" y="11194"/>
                  </a:lnTo>
                  <a:lnTo>
                    <a:pt x="86688" y="18928"/>
                  </a:lnTo>
                  <a:lnTo>
                    <a:pt x="94039" y="28543"/>
                  </a:lnTo>
                  <a:lnTo>
                    <a:pt x="101288" y="39970"/>
                  </a:lnTo>
                  <a:lnTo>
                    <a:pt x="108460" y="52992"/>
                  </a:lnTo>
                  <a:lnTo>
                    <a:pt x="115414" y="67294"/>
                  </a:lnTo>
                  <a:lnTo>
                    <a:pt x="121858" y="82564"/>
                  </a:lnTo>
                  <a:lnTo>
                    <a:pt x="127673" y="98527"/>
                  </a:lnTo>
                  <a:lnTo>
                    <a:pt x="132899" y="114651"/>
                  </a:lnTo>
                  <a:lnTo>
                    <a:pt x="137644" y="130170"/>
                  </a:lnTo>
                  <a:lnTo>
                    <a:pt x="142022" y="144725"/>
                  </a:lnTo>
                  <a:lnTo>
                    <a:pt x="146132" y="158634"/>
                  </a:lnTo>
                  <a:lnTo>
                    <a:pt x="150054" y="172661"/>
                  </a:lnTo>
                  <a:lnTo>
                    <a:pt x="153838" y="187249"/>
                  </a:lnTo>
                  <a:lnTo>
                    <a:pt x="157364" y="202337"/>
                  </a:lnTo>
                  <a:lnTo>
                    <a:pt x="160352" y="217553"/>
                  </a:lnTo>
                  <a:lnTo>
                    <a:pt x="162699" y="232642"/>
                  </a:lnTo>
                  <a:lnTo>
                    <a:pt x="164613" y="247351"/>
                  </a:lnTo>
                  <a:lnTo>
                    <a:pt x="166513" y="261375"/>
                  </a:lnTo>
                  <a:lnTo>
                    <a:pt x="168641" y="274604"/>
                  </a:lnTo>
                  <a:lnTo>
                    <a:pt x="170912" y="286662"/>
                  </a:lnTo>
                  <a:lnTo>
                    <a:pt x="173222" y="297994"/>
                  </a:lnTo>
                  <a:lnTo>
                    <a:pt x="175778" y="309595"/>
                  </a:lnTo>
                  <a:lnTo>
                    <a:pt x="178985" y="32333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92925" y="3104086"/>
              <a:ext cx="250517" cy="272139"/>
            </a:xfrm>
            <a:custGeom>
              <a:avLst/>
              <a:gdLst/>
              <a:ahLst/>
              <a:cxnLst/>
              <a:rect l="0" t="0" r="0" b="0"/>
              <a:pathLst>
                <a:path w="250517" h="272139">
                  <a:moveTo>
                    <a:pt x="145231" y="179621"/>
                  </a:moveTo>
                  <a:lnTo>
                    <a:pt x="145231" y="167885"/>
                  </a:lnTo>
                  <a:lnTo>
                    <a:pt x="145231" y="156757"/>
                  </a:lnTo>
                  <a:lnTo>
                    <a:pt x="145226" y="145158"/>
                  </a:lnTo>
                  <a:lnTo>
                    <a:pt x="145054" y="132997"/>
                  </a:lnTo>
                  <a:lnTo>
                    <a:pt x="144405" y="120337"/>
                  </a:lnTo>
                  <a:lnTo>
                    <a:pt x="143152" y="107286"/>
                  </a:lnTo>
                  <a:lnTo>
                    <a:pt x="141327" y="94106"/>
                  </a:lnTo>
                  <a:lnTo>
                    <a:pt x="139030" y="81190"/>
                  </a:lnTo>
                  <a:lnTo>
                    <a:pt x="136370" y="68732"/>
                  </a:lnTo>
                  <a:lnTo>
                    <a:pt x="133279" y="56911"/>
                  </a:lnTo>
                  <a:lnTo>
                    <a:pt x="129525" y="45966"/>
                  </a:lnTo>
                  <a:lnTo>
                    <a:pt x="125034" y="35941"/>
                  </a:lnTo>
                  <a:lnTo>
                    <a:pt x="119712" y="26887"/>
                  </a:lnTo>
                  <a:lnTo>
                    <a:pt x="113383" y="18943"/>
                  </a:lnTo>
                  <a:lnTo>
                    <a:pt x="106049" y="12087"/>
                  </a:lnTo>
                  <a:lnTo>
                    <a:pt x="97852" y="6482"/>
                  </a:lnTo>
                  <a:lnTo>
                    <a:pt x="88979" y="2539"/>
                  </a:lnTo>
                  <a:lnTo>
                    <a:pt x="79605" y="341"/>
                  </a:lnTo>
                  <a:lnTo>
                    <a:pt x="69870" y="0"/>
                  </a:lnTo>
                  <a:lnTo>
                    <a:pt x="59884" y="1816"/>
                  </a:lnTo>
                  <a:lnTo>
                    <a:pt x="49732" y="5743"/>
                  </a:lnTo>
                  <a:lnTo>
                    <a:pt x="39796" y="11463"/>
                  </a:lnTo>
                  <a:lnTo>
                    <a:pt x="30731" y="18582"/>
                  </a:lnTo>
                  <a:lnTo>
                    <a:pt x="22826" y="26746"/>
                  </a:lnTo>
                  <a:lnTo>
                    <a:pt x="16196" y="35987"/>
                  </a:lnTo>
                  <a:lnTo>
                    <a:pt x="10959" y="46699"/>
                  </a:lnTo>
                  <a:lnTo>
                    <a:pt x="7030" y="58980"/>
                  </a:lnTo>
                  <a:lnTo>
                    <a:pt x="4186" y="72651"/>
                  </a:lnTo>
                  <a:lnTo>
                    <a:pt x="2177" y="87430"/>
                  </a:lnTo>
                  <a:lnTo>
                    <a:pt x="788" y="103037"/>
                  </a:lnTo>
                  <a:lnTo>
                    <a:pt x="4" y="119075"/>
                  </a:lnTo>
                  <a:lnTo>
                    <a:pt x="0" y="135062"/>
                  </a:lnTo>
                  <a:lnTo>
                    <a:pt x="817" y="150737"/>
                  </a:lnTo>
                  <a:lnTo>
                    <a:pt x="2519" y="166040"/>
                  </a:lnTo>
                  <a:lnTo>
                    <a:pt x="5263" y="181009"/>
                  </a:lnTo>
                  <a:lnTo>
                    <a:pt x="9039" y="195703"/>
                  </a:lnTo>
                  <a:lnTo>
                    <a:pt x="13693" y="209860"/>
                  </a:lnTo>
                  <a:lnTo>
                    <a:pt x="19034" y="222921"/>
                  </a:lnTo>
                  <a:lnTo>
                    <a:pt x="24888" y="234667"/>
                  </a:lnTo>
                  <a:lnTo>
                    <a:pt x="31276" y="245029"/>
                  </a:lnTo>
                  <a:lnTo>
                    <a:pt x="38395" y="253926"/>
                  </a:lnTo>
                  <a:lnTo>
                    <a:pt x="46291" y="261453"/>
                  </a:lnTo>
                  <a:lnTo>
                    <a:pt x="54712" y="267355"/>
                  </a:lnTo>
                  <a:lnTo>
                    <a:pt x="63211" y="270973"/>
                  </a:lnTo>
                  <a:lnTo>
                    <a:pt x="71515" y="272138"/>
                  </a:lnTo>
                  <a:lnTo>
                    <a:pt x="79378" y="270803"/>
                  </a:lnTo>
                  <a:lnTo>
                    <a:pt x="86506" y="266791"/>
                  </a:lnTo>
                  <a:lnTo>
                    <a:pt x="92816" y="260276"/>
                  </a:lnTo>
                  <a:lnTo>
                    <a:pt x="98392" y="251683"/>
                  </a:lnTo>
                  <a:lnTo>
                    <a:pt x="103378" y="241490"/>
                  </a:lnTo>
                  <a:lnTo>
                    <a:pt x="107922" y="230117"/>
                  </a:lnTo>
                  <a:lnTo>
                    <a:pt x="112146" y="217739"/>
                  </a:lnTo>
                  <a:lnTo>
                    <a:pt x="116144" y="204300"/>
                  </a:lnTo>
                  <a:lnTo>
                    <a:pt x="119975" y="189863"/>
                  </a:lnTo>
                  <a:lnTo>
                    <a:pt x="123363" y="174914"/>
                  </a:lnTo>
                  <a:lnTo>
                    <a:pt x="125727" y="160259"/>
                  </a:lnTo>
                  <a:lnTo>
                    <a:pt x="126853" y="146437"/>
                  </a:lnTo>
                  <a:lnTo>
                    <a:pt x="127612" y="137348"/>
                  </a:lnTo>
                  <a:lnTo>
                    <a:pt x="129269" y="137010"/>
                  </a:lnTo>
                  <a:lnTo>
                    <a:pt x="131977" y="142747"/>
                  </a:lnTo>
                  <a:lnTo>
                    <a:pt x="135694" y="151964"/>
                  </a:lnTo>
                  <a:lnTo>
                    <a:pt x="140451" y="162985"/>
                  </a:lnTo>
                  <a:lnTo>
                    <a:pt x="146378" y="174662"/>
                  </a:lnTo>
                  <a:lnTo>
                    <a:pt x="153426" y="186392"/>
                  </a:lnTo>
                  <a:lnTo>
                    <a:pt x="161256" y="197776"/>
                  </a:lnTo>
                  <a:lnTo>
                    <a:pt x="169347" y="208454"/>
                  </a:lnTo>
                  <a:lnTo>
                    <a:pt x="177383" y="218304"/>
                  </a:lnTo>
                  <a:lnTo>
                    <a:pt x="185403" y="226908"/>
                  </a:lnTo>
                  <a:lnTo>
                    <a:pt x="193701" y="233488"/>
                  </a:lnTo>
                  <a:lnTo>
                    <a:pt x="202423" y="237798"/>
                  </a:lnTo>
                  <a:lnTo>
                    <a:pt x="211308" y="239839"/>
                  </a:lnTo>
                  <a:lnTo>
                    <a:pt x="220749" y="239585"/>
                  </a:lnTo>
                  <a:lnTo>
                    <a:pt x="232692" y="234775"/>
                  </a:lnTo>
                  <a:lnTo>
                    <a:pt x="250516" y="22173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46155" y="2767810"/>
              <a:ext cx="39401" cy="642239"/>
            </a:xfrm>
            <a:custGeom>
              <a:avLst/>
              <a:gdLst/>
              <a:ahLst/>
              <a:cxnLst/>
              <a:rect l="0" t="0" r="0" b="0"/>
              <a:pathLst>
                <a:path w="39401" h="642239">
                  <a:moveTo>
                    <a:pt x="7815" y="0"/>
                  </a:moveTo>
                  <a:lnTo>
                    <a:pt x="4948" y="14803"/>
                  </a:lnTo>
                  <a:lnTo>
                    <a:pt x="2806" y="29995"/>
                  </a:lnTo>
                  <a:lnTo>
                    <a:pt x="1208" y="47076"/>
                  </a:lnTo>
                  <a:lnTo>
                    <a:pt x="200" y="65652"/>
                  </a:lnTo>
                  <a:lnTo>
                    <a:pt x="0" y="84813"/>
                  </a:lnTo>
                  <a:lnTo>
                    <a:pt x="650" y="103964"/>
                  </a:lnTo>
                  <a:lnTo>
                    <a:pt x="1889" y="123023"/>
                  </a:lnTo>
                  <a:lnTo>
                    <a:pt x="3253" y="142249"/>
                  </a:lnTo>
                  <a:lnTo>
                    <a:pt x="4467" y="161805"/>
                  </a:lnTo>
                  <a:lnTo>
                    <a:pt x="5602" y="181716"/>
                  </a:lnTo>
                  <a:lnTo>
                    <a:pt x="6970" y="201934"/>
                  </a:lnTo>
                  <a:lnTo>
                    <a:pt x="8737" y="222396"/>
                  </a:lnTo>
                  <a:lnTo>
                    <a:pt x="10755" y="243038"/>
                  </a:lnTo>
                  <a:lnTo>
                    <a:pt x="12657" y="263810"/>
                  </a:lnTo>
                  <a:lnTo>
                    <a:pt x="14237" y="284672"/>
                  </a:lnTo>
                  <a:lnTo>
                    <a:pt x="15621" y="305597"/>
                  </a:lnTo>
                  <a:lnTo>
                    <a:pt x="17156" y="326565"/>
                  </a:lnTo>
                  <a:lnTo>
                    <a:pt x="19037" y="347562"/>
                  </a:lnTo>
                  <a:lnTo>
                    <a:pt x="21130" y="368579"/>
                  </a:lnTo>
                  <a:lnTo>
                    <a:pt x="23082" y="389608"/>
                  </a:lnTo>
                  <a:lnTo>
                    <a:pt x="24697" y="410638"/>
                  </a:lnTo>
                  <a:lnTo>
                    <a:pt x="26103" y="431338"/>
                  </a:lnTo>
                  <a:lnTo>
                    <a:pt x="27654" y="451090"/>
                  </a:lnTo>
                  <a:lnTo>
                    <a:pt x="29545" y="469640"/>
                  </a:lnTo>
                  <a:lnTo>
                    <a:pt x="31645" y="487215"/>
                  </a:lnTo>
                  <a:lnTo>
                    <a:pt x="33601" y="504325"/>
                  </a:lnTo>
                  <a:lnTo>
                    <a:pt x="35215" y="521322"/>
                  </a:lnTo>
                  <a:lnTo>
                    <a:pt x="36450" y="538366"/>
                  </a:lnTo>
                  <a:lnTo>
                    <a:pt x="37354" y="555510"/>
                  </a:lnTo>
                  <a:lnTo>
                    <a:pt x="37997" y="572732"/>
                  </a:lnTo>
                  <a:lnTo>
                    <a:pt x="38446" y="589257"/>
                  </a:lnTo>
                  <a:lnTo>
                    <a:pt x="38805" y="605202"/>
                  </a:lnTo>
                  <a:lnTo>
                    <a:pt x="39105" y="621971"/>
                  </a:lnTo>
                  <a:lnTo>
                    <a:pt x="39400" y="64223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01452" y="2716867"/>
              <a:ext cx="294799" cy="735296"/>
            </a:xfrm>
            <a:custGeom>
              <a:avLst/>
              <a:gdLst/>
              <a:ahLst/>
              <a:cxnLst/>
              <a:rect l="0" t="0" r="0" b="0"/>
              <a:pathLst>
                <a:path w="294799" h="735296">
                  <a:moveTo>
                    <a:pt x="0" y="693181"/>
                  </a:moveTo>
                  <a:lnTo>
                    <a:pt x="67" y="678646"/>
                  </a:lnTo>
                  <a:lnTo>
                    <a:pt x="707" y="666016"/>
                  </a:lnTo>
                  <a:lnTo>
                    <a:pt x="1999" y="654102"/>
                  </a:lnTo>
                  <a:lnTo>
                    <a:pt x="3686" y="642274"/>
                  </a:lnTo>
                  <a:lnTo>
                    <a:pt x="5354" y="629786"/>
                  </a:lnTo>
                  <a:lnTo>
                    <a:pt x="6771" y="616296"/>
                  </a:lnTo>
                  <a:lnTo>
                    <a:pt x="8042" y="601976"/>
                  </a:lnTo>
                  <a:lnTo>
                    <a:pt x="9501" y="587289"/>
                  </a:lnTo>
                  <a:lnTo>
                    <a:pt x="11334" y="572543"/>
                  </a:lnTo>
                  <a:lnTo>
                    <a:pt x="13565" y="557388"/>
                  </a:lnTo>
                  <a:lnTo>
                    <a:pt x="16142" y="540936"/>
                  </a:lnTo>
                  <a:lnTo>
                    <a:pt x="18985" y="522801"/>
                  </a:lnTo>
                  <a:lnTo>
                    <a:pt x="21860" y="503384"/>
                  </a:lnTo>
                  <a:lnTo>
                    <a:pt x="24404" y="483579"/>
                  </a:lnTo>
                  <a:lnTo>
                    <a:pt x="26444" y="463964"/>
                  </a:lnTo>
                  <a:lnTo>
                    <a:pt x="27981" y="444913"/>
                  </a:lnTo>
                  <a:lnTo>
                    <a:pt x="29096" y="426748"/>
                  </a:lnTo>
                  <a:lnTo>
                    <a:pt x="29887" y="409530"/>
                  </a:lnTo>
                  <a:lnTo>
                    <a:pt x="30606" y="392987"/>
                  </a:lnTo>
                  <a:lnTo>
                    <a:pt x="31629" y="376637"/>
                  </a:lnTo>
                  <a:lnTo>
                    <a:pt x="33138" y="360187"/>
                  </a:lnTo>
                  <a:lnTo>
                    <a:pt x="35137" y="343695"/>
                  </a:lnTo>
                  <a:lnTo>
                    <a:pt x="37550" y="327461"/>
                  </a:lnTo>
                  <a:lnTo>
                    <a:pt x="40284" y="311649"/>
                  </a:lnTo>
                  <a:lnTo>
                    <a:pt x="43254" y="296267"/>
                  </a:lnTo>
                  <a:lnTo>
                    <a:pt x="46394" y="281252"/>
                  </a:lnTo>
                  <a:lnTo>
                    <a:pt x="49652" y="266509"/>
                  </a:lnTo>
                  <a:lnTo>
                    <a:pt x="52991" y="251472"/>
                  </a:lnTo>
                  <a:lnTo>
                    <a:pt x="56385" y="235159"/>
                  </a:lnTo>
                  <a:lnTo>
                    <a:pt x="59817" y="217154"/>
                  </a:lnTo>
                  <a:lnTo>
                    <a:pt x="63275" y="198178"/>
                  </a:lnTo>
                  <a:lnTo>
                    <a:pt x="66750" y="179741"/>
                  </a:lnTo>
                  <a:lnTo>
                    <a:pt x="70236" y="162679"/>
                  </a:lnTo>
                  <a:lnTo>
                    <a:pt x="73730" y="147142"/>
                  </a:lnTo>
                  <a:lnTo>
                    <a:pt x="77229" y="132945"/>
                  </a:lnTo>
                  <a:lnTo>
                    <a:pt x="80732" y="119804"/>
                  </a:lnTo>
                  <a:lnTo>
                    <a:pt x="84237" y="107283"/>
                  </a:lnTo>
                  <a:lnTo>
                    <a:pt x="87744" y="94853"/>
                  </a:lnTo>
                  <a:lnTo>
                    <a:pt x="91251" y="82221"/>
                  </a:lnTo>
                  <a:lnTo>
                    <a:pt x="94759" y="69460"/>
                  </a:lnTo>
                  <a:lnTo>
                    <a:pt x="98267" y="56892"/>
                  </a:lnTo>
                  <a:lnTo>
                    <a:pt x="101781" y="44703"/>
                  </a:lnTo>
                  <a:lnTo>
                    <a:pt x="105463" y="33077"/>
                  </a:lnTo>
                  <a:lnTo>
                    <a:pt x="109620" y="22271"/>
                  </a:lnTo>
                  <a:lnTo>
                    <a:pt x="114397" y="12370"/>
                  </a:lnTo>
                  <a:lnTo>
                    <a:pt x="120207" y="4389"/>
                  </a:lnTo>
                  <a:lnTo>
                    <a:pt x="126744" y="156"/>
                  </a:lnTo>
                  <a:lnTo>
                    <a:pt x="132641" y="0"/>
                  </a:lnTo>
                  <a:lnTo>
                    <a:pt x="137720" y="3127"/>
                  </a:lnTo>
                  <a:lnTo>
                    <a:pt x="142211" y="8631"/>
                  </a:lnTo>
                  <a:lnTo>
                    <a:pt x="146330" y="16276"/>
                  </a:lnTo>
                  <a:lnTo>
                    <a:pt x="150221" y="26462"/>
                  </a:lnTo>
                  <a:lnTo>
                    <a:pt x="153972" y="39203"/>
                  </a:lnTo>
                  <a:lnTo>
                    <a:pt x="157637" y="53662"/>
                  </a:lnTo>
                  <a:lnTo>
                    <a:pt x="161246" y="68449"/>
                  </a:lnTo>
                  <a:lnTo>
                    <a:pt x="164820" y="82736"/>
                  </a:lnTo>
                  <a:lnTo>
                    <a:pt x="168373" y="96582"/>
                  </a:lnTo>
                  <a:lnTo>
                    <a:pt x="171910" y="110626"/>
                  </a:lnTo>
                  <a:lnTo>
                    <a:pt x="175438" y="125255"/>
                  </a:lnTo>
                  <a:lnTo>
                    <a:pt x="178960" y="140385"/>
                  </a:lnTo>
                  <a:lnTo>
                    <a:pt x="182478" y="155636"/>
                  </a:lnTo>
                  <a:lnTo>
                    <a:pt x="185992" y="170761"/>
                  </a:lnTo>
                  <a:lnTo>
                    <a:pt x="189505" y="185835"/>
                  </a:lnTo>
                  <a:lnTo>
                    <a:pt x="193017" y="201169"/>
                  </a:lnTo>
                  <a:lnTo>
                    <a:pt x="196528" y="216928"/>
                  </a:lnTo>
                  <a:lnTo>
                    <a:pt x="200039" y="233121"/>
                  </a:lnTo>
                  <a:lnTo>
                    <a:pt x="203549" y="249684"/>
                  </a:lnTo>
                  <a:lnTo>
                    <a:pt x="207059" y="266535"/>
                  </a:lnTo>
                  <a:lnTo>
                    <a:pt x="210569" y="283598"/>
                  </a:lnTo>
                  <a:lnTo>
                    <a:pt x="214078" y="300812"/>
                  </a:lnTo>
                  <a:lnTo>
                    <a:pt x="217588" y="318128"/>
                  </a:lnTo>
                  <a:lnTo>
                    <a:pt x="221098" y="335349"/>
                  </a:lnTo>
                  <a:lnTo>
                    <a:pt x="224608" y="352145"/>
                  </a:lnTo>
                  <a:lnTo>
                    <a:pt x="228112" y="368374"/>
                  </a:lnTo>
                  <a:lnTo>
                    <a:pt x="231449" y="384222"/>
                  </a:lnTo>
                  <a:lnTo>
                    <a:pt x="234311" y="400090"/>
                  </a:lnTo>
                  <a:lnTo>
                    <a:pt x="236571" y="416209"/>
                  </a:lnTo>
                  <a:lnTo>
                    <a:pt x="238428" y="432477"/>
                  </a:lnTo>
                  <a:lnTo>
                    <a:pt x="240289" y="448559"/>
                  </a:lnTo>
                  <a:lnTo>
                    <a:pt x="242395" y="464274"/>
                  </a:lnTo>
                  <a:lnTo>
                    <a:pt x="244813" y="479759"/>
                  </a:lnTo>
                  <a:lnTo>
                    <a:pt x="247514" y="495376"/>
                  </a:lnTo>
                  <a:lnTo>
                    <a:pt x="250445" y="511324"/>
                  </a:lnTo>
                  <a:lnTo>
                    <a:pt x="253550" y="527474"/>
                  </a:lnTo>
                  <a:lnTo>
                    <a:pt x="256780" y="543477"/>
                  </a:lnTo>
                  <a:lnTo>
                    <a:pt x="260099" y="559143"/>
                  </a:lnTo>
                  <a:lnTo>
                    <a:pt x="263479" y="574766"/>
                  </a:lnTo>
                  <a:lnTo>
                    <a:pt x="266900" y="591007"/>
                  </a:lnTo>
                  <a:lnTo>
                    <a:pt x="270351" y="608187"/>
                  </a:lnTo>
                  <a:lnTo>
                    <a:pt x="273820" y="625980"/>
                  </a:lnTo>
                  <a:lnTo>
                    <a:pt x="277303" y="643624"/>
                  </a:lnTo>
                  <a:lnTo>
                    <a:pt x="280790" y="660664"/>
                  </a:lnTo>
                  <a:lnTo>
                    <a:pt x="284127" y="676595"/>
                  </a:lnTo>
                  <a:lnTo>
                    <a:pt x="287343" y="692365"/>
                  </a:lnTo>
                  <a:lnTo>
                    <a:pt x="290720" y="710469"/>
                  </a:lnTo>
                  <a:lnTo>
                    <a:pt x="294798" y="73529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22509" y="3231064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83" y="4"/>
                  </a:lnTo>
                  <a:lnTo>
                    <a:pt x="153595" y="177"/>
                  </a:lnTo>
                  <a:lnTo>
                    <a:pt x="141583" y="826"/>
                  </a:lnTo>
                  <a:lnTo>
                    <a:pt x="129771" y="2079"/>
                  </a:lnTo>
                  <a:lnTo>
                    <a:pt x="117899" y="3905"/>
                  </a:lnTo>
                  <a:lnTo>
                    <a:pt x="105334" y="6201"/>
                  </a:lnTo>
                  <a:lnTo>
                    <a:pt x="91777" y="8857"/>
                  </a:lnTo>
                  <a:lnTo>
                    <a:pt x="77571" y="11775"/>
                  </a:lnTo>
                  <a:lnTo>
                    <a:pt x="63489" y="14880"/>
                  </a:lnTo>
                  <a:lnTo>
                    <a:pt x="49993" y="18109"/>
                  </a:lnTo>
                  <a:lnTo>
                    <a:pt x="37636" y="21272"/>
                  </a:lnTo>
                  <a:lnTo>
                    <a:pt x="26011" y="24351"/>
                  </a:lnTo>
                  <a:lnTo>
                    <a:pt x="14104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27835" y="3082844"/>
              <a:ext cx="305327" cy="306148"/>
            </a:xfrm>
            <a:custGeom>
              <a:avLst/>
              <a:gdLst/>
              <a:ahLst/>
              <a:cxnLst/>
              <a:rect l="0" t="0" r="0" b="0"/>
              <a:pathLst>
                <a:path w="305327" h="306148">
                  <a:moveTo>
                    <a:pt x="0" y="179806"/>
                  </a:moveTo>
                  <a:lnTo>
                    <a:pt x="2933" y="188674"/>
                  </a:lnTo>
                  <a:lnTo>
                    <a:pt x="5715" y="197661"/>
                  </a:lnTo>
                  <a:lnTo>
                    <a:pt x="8615" y="207652"/>
                  </a:lnTo>
                  <a:lnTo>
                    <a:pt x="11656" y="218459"/>
                  </a:lnTo>
                  <a:lnTo>
                    <a:pt x="14821" y="229622"/>
                  </a:lnTo>
                  <a:lnTo>
                    <a:pt x="18090" y="240758"/>
                  </a:lnTo>
                  <a:lnTo>
                    <a:pt x="21605" y="249290"/>
                  </a:lnTo>
                  <a:lnTo>
                    <a:pt x="24840" y="251884"/>
                  </a:lnTo>
                  <a:lnTo>
                    <a:pt x="26647" y="249118"/>
                  </a:lnTo>
                  <a:lnTo>
                    <a:pt x="26958" y="242527"/>
                  </a:lnTo>
                  <a:lnTo>
                    <a:pt x="26262" y="233050"/>
                  </a:lnTo>
                  <a:lnTo>
                    <a:pt x="25201" y="220948"/>
                  </a:lnTo>
                  <a:lnTo>
                    <a:pt x="24163" y="206543"/>
                  </a:lnTo>
                  <a:lnTo>
                    <a:pt x="23298" y="190439"/>
                  </a:lnTo>
                  <a:lnTo>
                    <a:pt x="22636" y="173392"/>
                  </a:lnTo>
                  <a:lnTo>
                    <a:pt x="22152" y="155921"/>
                  </a:lnTo>
                  <a:lnTo>
                    <a:pt x="21808" y="138458"/>
                  </a:lnTo>
                  <a:lnTo>
                    <a:pt x="21568" y="121430"/>
                  </a:lnTo>
                  <a:lnTo>
                    <a:pt x="21411" y="105025"/>
                  </a:lnTo>
                  <a:lnTo>
                    <a:pt x="21644" y="89552"/>
                  </a:lnTo>
                  <a:lnTo>
                    <a:pt x="22865" y="75524"/>
                  </a:lnTo>
                  <a:lnTo>
                    <a:pt x="25329" y="63100"/>
                  </a:lnTo>
                  <a:lnTo>
                    <a:pt x="29291" y="52603"/>
                  </a:lnTo>
                  <a:lnTo>
                    <a:pt x="35157" y="44673"/>
                  </a:lnTo>
                  <a:lnTo>
                    <a:pt x="42951" y="39422"/>
                  </a:lnTo>
                  <a:lnTo>
                    <a:pt x="52083" y="36845"/>
                  </a:lnTo>
                  <a:lnTo>
                    <a:pt x="61581" y="37069"/>
                  </a:lnTo>
                  <a:lnTo>
                    <a:pt x="70850" y="39888"/>
                  </a:lnTo>
                  <a:lnTo>
                    <a:pt x="79679" y="45015"/>
                  </a:lnTo>
                  <a:lnTo>
                    <a:pt x="88061" y="52260"/>
                  </a:lnTo>
                  <a:lnTo>
                    <a:pt x="96062" y="61313"/>
                  </a:lnTo>
                  <a:lnTo>
                    <a:pt x="103604" y="71795"/>
                  </a:lnTo>
                  <a:lnTo>
                    <a:pt x="110457" y="83346"/>
                  </a:lnTo>
                  <a:lnTo>
                    <a:pt x="116554" y="95663"/>
                  </a:lnTo>
                  <a:lnTo>
                    <a:pt x="121973" y="108356"/>
                  </a:lnTo>
                  <a:lnTo>
                    <a:pt x="126849" y="120950"/>
                  </a:lnTo>
                  <a:lnTo>
                    <a:pt x="131314" y="133198"/>
                  </a:lnTo>
                  <a:lnTo>
                    <a:pt x="135484" y="145048"/>
                  </a:lnTo>
                  <a:lnTo>
                    <a:pt x="139444" y="156547"/>
                  </a:lnTo>
                  <a:lnTo>
                    <a:pt x="143245" y="167697"/>
                  </a:lnTo>
                  <a:lnTo>
                    <a:pt x="146367" y="176106"/>
                  </a:lnTo>
                  <a:lnTo>
                    <a:pt x="148097" y="178537"/>
                  </a:lnTo>
                  <a:lnTo>
                    <a:pt x="148698" y="175645"/>
                  </a:lnTo>
                  <a:lnTo>
                    <a:pt x="148711" y="168979"/>
                  </a:lnTo>
                  <a:lnTo>
                    <a:pt x="148502" y="159796"/>
                  </a:lnTo>
                  <a:lnTo>
                    <a:pt x="148248" y="148958"/>
                  </a:lnTo>
                  <a:lnTo>
                    <a:pt x="148026" y="137034"/>
                  </a:lnTo>
                  <a:lnTo>
                    <a:pt x="148019" y="124395"/>
                  </a:lnTo>
                  <a:lnTo>
                    <a:pt x="148533" y="111284"/>
                  </a:lnTo>
                  <a:lnTo>
                    <a:pt x="149691" y="97867"/>
                  </a:lnTo>
                  <a:lnTo>
                    <a:pt x="151449" y="84411"/>
                  </a:lnTo>
                  <a:lnTo>
                    <a:pt x="153698" y="71294"/>
                  </a:lnTo>
                  <a:lnTo>
                    <a:pt x="156326" y="58691"/>
                  </a:lnTo>
                  <a:lnTo>
                    <a:pt x="159396" y="46599"/>
                  </a:lnTo>
                  <a:lnTo>
                    <a:pt x="163134" y="34938"/>
                  </a:lnTo>
                  <a:lnTo>
                    <a:pt x="167616" y="23632"/>
                  </a:lnTo>
                  <a:lnTo>
                    <a:pt x="172931" y="13412"/>
                  </a:lnTo>
                  <a:lnTo>
                    <a:pt x="179256" y="5744"/>
                  </a:lnTo>
                  <a:lnTo>
                    <a:pt x="186587" y="1231"/>
                  </a:lnTo>
                  <a:lnTo>
                    <a:pt x="194781" y="0"/>
                  </a:lnTo>
                  <a:lnTo>
                    <a:pt x="203653" y="2133"/>
                  </a:lnTo>
                  <a:lnTo>
                    <a:pt x="213023" y="7311"/>
                  </a:lnTo>
                  <a:lnTo>
                    <a:pt x="222584" y="14972"/>
                  </a:lnTo>
                  <a:lnTo>
                    <a:pt x="231921" y="24523"/>
                  </a:lnTo>
                  <a:lnTo>
                    <a:pt x="240824" y="35449"/>
                  </a:lnTo>
                  <a:lnTo>
                    <a:pt x="249107" y="47184"/>
                  </a:lnTo>
                  <a:lnTo>
                    <a:pt x="256523" y="59126"/>
                  </a:lnTo>
                  <a:lnTo>
                    <a:pt x="263031" y="70931"/>
                  </a:lnTo>
                  <a:lnTo>
                    <a:pt x="268740" y="82484"/>
                  </a:lnTo>
                  <a:lnTo>
                    <a:pt x="273818" y="93782"/>
                  </a:lnTo>
                  <a:lnTo>
                    <a:pt x="278422" y="104876"/>
                  </a:lnTo>
                  <a:lnTo>
                    <a:pt x="282686" y="116143"/>
                  </a:lnTo>
                  <a:lnTo>
                    <a:pt x="286712" y="128240"/>
                  </a:lnTo>
                  <a:lnTo>
                    <a:pt x="290567" y="141462"/>
                  </a:lnTo>
                  <a:lnTo>
                    <a:pt x="294140" y="155768"/>
                  </a:lnTo>
                  <a:lnTo>
                    <a:pt x="297160" y="170975"/>
                  </a:lnTo>
                  <a:lnTo>
                    <a:pt x="299523" y="186869"/>
                  </a:lnTo>
                  <a:lnTo>
                    <a:pt x="301278" y="203100"/>
                  </a:lnTo>
                  <a:lnTo>
                    <a:pt x="302539" y="219216"/>
                  </a:lnTo>
                  <a:lnTo>
                    <a:pt x="303425" y="234963"/>
                  </a:lnTo>
                  <a:lnTo>
                    <a:pt x="304038" y="249886"/>
                  </a:lnTo>
                  <a:lnTo>
                    <a:pt x="304524" y="264802"/>
                  </a:lnTo>
                  <a:lnTo>
                    <a:pt x="304930" y="282137"/>
                  </a:lnTo>
                  <a:lnTo>
                    <a:pt x="305326" y="30614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69162" y="3146836"/>
              <a:ext cx="181059" cy="214844"/>
            </a:xfrm>
            <a:custGeom>
              <a:avLst/>
              <a:gdLst/>
              <a:ahLst/>
              <a:cxnLst/>
              <a:rect l="0" t="0" r="0" b="0"/>
              <a:pathLst>
                <a:path w="181059" h="214844">
                  <a:moveTo>
                    <a:pt x="111399" y="10529"/>
                  </a:moveTo>
                  <a:lnTo>
                    <a:pt x="102597" y="7729"/>
                  </a:lnTo>
                  <a:lnTo>
                    <a:pt x="94251" y="6227"/>
                  </a:lnTo>
                  <a:lnTo>
                    <a:pt x="85557" y="5925"/>
                  </a:lnTo>
                  <a:lnTo>
                    <a:pt x="76609" y="6777"/>
                  </a:lnTo>
                  <a:lnTo>
                    <a:pt x="67763" y="8893"/>
                  </a:lnTo>
                  <a:lnTo>
                    <a:pt x="59224" y="12220"/>
                  </a:lnTo>
                  <a:lnTo>
                    <a:pt x="51035" y="16728"/>
                  </a:lnTo>
                  <a:lnTo>
                    <a:pt x="43158" y="22496"/>
                  </a:lnTo>
                  <a:lnTo>
                    <a:pt x="35532" y="29447"/>
                  </a:lnTo>
                  <a:lnTo>
                    <a:pt x="28258" y="37384"/>
                  </a:lnTo>
                  <a:lnTo>
                    <a:pt x="21594" y="46081"/>
                  </a:lnTo>
                  <a:lnTo>
                    <a:pt x="15631" y="55342"/>
                  </a:lnTo>
                  <a:lnTo>
                    <a:pt x="10475" y="65169"/>
                  </a:lnTo>
                  <a:lnTo>
                    <a:pt x="6309" y="75751"/>
                  </a:lnTo>
                  <a:lnTo>
                    <a:pt x="3142" y="87130"/>
                  </a:lnTo>
                  <a:lnTo>
                    <a:pt x="998" y="99213"/>
                  </a:lnTo>
                  <a:lnTo>
                    <a:pt x="0" y="111855"/>
                  </a:lnTo>
                  <a:lnTo>
                    <a:pt x="111" y="124913"/>
                  </a:lnTo>
                  <a:lnTo>
                    <a:pt x="1319" y="138105"/>
                  </a:lnTo>
                  <a:lnTo>
                    <a:pt x="3725" y="151035"/>
                  </a:lnTo>
                  <a:lnTo>
                    <a:pt x="7274" y="163498"/>
                  </a:lnTo>
                  <a:lnTo>
                    <a:pt x="11944" y="175154"/>
                  </a:lnTo>
                  <a:lnTo>
                    <a:pt x="17827" y="185458"/>
                  </a:lnTo>
                  <a:lnTo>
                    <a:pt x="24864" y="194233"/>
                  </a:lnTo>
                  <a:lnTo>
                    <a:pt x="33030" y="201465"/>
                  </a:lnTo>
                  <a:lnTo>
                    <a:pt x="42413" y="207115"/>
                  </a:lnTo>
                  <a:lnTo>
                    <a:pt x="52944" y="211316"/>
                  </a:lnTo>
                  <a:lnTo>
                    <a:pt x="64269" y="214004"/>
                  </a:lnTo>
                  <a:lnTo>
                    <a:pt x="75863" y="214843"/>
                  </a:lnTo>
                  <a:lnTo>
                    <a:pt x="87399" y="213817"/>
                  </a:lnTo>
                  <a:lnTo>
                    <a:pt x="98754" y="211180"/>
                  </a:lnTo>
                  <a:lnTo>
                    <a:pt x="109911" y="207277"/>
                  </a:lnTo>
                  <a:lnTo>
                    <a:pt x="120889" y="202427"/>
                  </a:lnTo>
                  <a:lnTo>
                    <a:pt x="131396" y="196732"/>
                  </a:lnTo>
                  <a:lnTo>
                    <a:pt x="140854" y="190086"/>
                  </a:lnTo>
                  <a:lnTo>
                    <a:pt x="149031" y="182506"/>
                  </a:lnTo>
                  <a:lnTo>
                    <a:pt x="156014" y="174129"/>
                  </a:lnTo>
                  <a:lnTo>
                    <a:pt x="162022" y="165127"/>
                  </a:lnTo>
                  <a:lnTo>
                    <a:pt x="167282" y="155659"/>
                  </a:lnTo>
                  <a:lnTo>
                    <a:pt x="171833" y="145690"/>
                  </a:lnTo>
                  <a:lnTo>
                    <a:pt x="175526" y="135012"/>
                  </a:lnTo>
                  <a:lnTo>
                    <a:pt x="178343" y="123574"/>
                  </a:lnTo>
                  <a:lnTo>
                    <a:pt x="180236" y="111621"/>
                  </a:lnTo>
                  <a:lnTo>
                    <a:pt x="181058" y="99598"/>
                  </a:lnTo>
                  <a:lnTo>
                    <a:pt x="180827" y="87775"/>
                  </a:lnTo>
                  <a:lnTo>
                    <a:pt x="179536" y="76396"/>
                  </a:lnTo>
                  <a:lnTo>
                    <a:pt x="177073" y="65754"/>
                  </a:lnTo>
                  <a:lnTo>
                    <a:pt x="173491" y="55931"/>
                  </a:lnTo>
                  <a:lnTo>
                    <a:pt x="168969" y="46844"/>
                  </a:lnTo>
                  <a:lnTo>
                    <a:pt x="163716" y="38346"/>
                  </a:lnTo>
                  <a:lnTo>
                    <a:pt x="157931" y="30301"/>
                  </a:lnTo>
                  <a:lnTo>
                    <a:pt x="151877" y="22887"/>
                  </a:lnTo>
                  <a:lnTo>
                    <a:pt x="145194" y="15870"/>
                  </a:lnTo>
                  <a:lnTo>
                    <a:pt x="136179" y="8630"/>
                  </a:lnTo>
                  <a:lnTo>
                    <a:pt x="12192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75317" y="3125779"/>
              <a:ext cx="159300" cy="221118"/>
            </a:xfrm>
            <a:custGeom>
              <a:avLst/>
              <a:gdLst/>
              <a:ahLst/>
              <a:cxnLst/>
              <a:rect l="0" t="0" r="0" b="0"/>
              <a:pathLst>
                <a:path w="159300" h="22111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9" y="72335"/>
                  </a:lnTo>
                  <a:lnTo>
                    <a:pt x="3904" y="85514"/>
                  </a:lnTo>
                  <a:lnTo>
                    <a:pt x="6201" y="98431"/>
                  </a:lnTo>
                  <a:lnTo>
                    <a:pt x="8857" y="110893"/>
                  </a:lnTo>
                  <a:lnTo>
                    <a:pt x="11775" y="122887"/>
                  </a:lnTo>
                  <a:lnTo>
                    <a:pt x="14880" y="134480"/>
                  </a:lnTo>
                  <a:lnTo>
                    <a:pt x="18119" y="145763"/>
                  </a:lnTo>
                  <a:lnTo>
                    <a:pt x="21614" y="156815"/>
                  </a:lnTo>
                  <a:lnTo>
                    <a:pt x="25646" y="167705"/>
                  </a:lnTo>
                  <a:lnTo>
                    <a:pt x="30329" y="178469"/>
                  </a:lnTo>
                  <a:lnTo>
                    <a:pt x="35781" y="188818"/>
                  </a:lnTo>
                  <a:lnTo>
                    <a:pt x="42198" y="198162"/>
                  </a:lnTo>
                  <a:lnTo>
                    <a:pt x="49591" y="206250"/>
                  </a:lnTo>
                  <a:lnTo>
                    <a:pt x="57828" y="212833"/>
                  </a:lnTo>
                  <a:lnTo>
                    <a:pt x="66727" y="217506"/>
                  </a:lnTo>
                  <a:lnTo>
                    <a:pt x="76115" y="220234"/>
                  </a:lnTo>
                  <a:lnTo>
                    <a:pt x="85687" y="221117"/>
                  </a:lnTo>
                  <a:lnTo>
                    <a:pt x="95034" y="220205"/>
                  </a:lnTo>
                  <a:lnTo>
                    <a:pt x="103947" y="217702"/>
                  </a:lnTo>
                  <a:lnTo>
                    <a:pt x="112405" y="213753"/>
                  </a:lnTo>
                  <a:lnTo>
                    <a:pt x="120473" y="208363"/>
                  </a:lnTo>
                  <a:lnTo>
                    <a:pt x="128231" y="201652"/>
                  </a:lnTo>
                  <a:lnTo>
                    <a:pt x="135594" y="193367"/>
                  </a:lnTo>
                  <a:lnTo>
                    <a:pt x="142321" y="182839"/>
                  </a:lnTo>
                  <a:lnTo>
                    <a:pt x="148320" y="169913"/>
                  </a:lnTo>
                  <a:lnTo>
                    <a:pt x="153332" y="155351"/>
                  </a:lnTo>
                  <a:lnTo>
                    <a:pt x="156869" y="140507"/>
                  </a:lnTo>
                  <a:lnTo>
                    <a:pt x="158800" y="126196"/>
                  </a:lnTo>
                  <a:lnTo>
                    <a:pt x="159299" y="112676"/>
                  </a:lnTo>
                  <a:lnTo>
                    <a:pt x="158654" y="99916"/>
                  </a:lnTo>
                  <a:lnTo>
                    <a:pt x="157149" y="87782"/>
                  </a:lnTo>
                  <a:lnTo>
                    <a:pt x="155023" y="76126"/>
                  </a:lnTo>
                  <a:lnTo>
                    <a:pt x="152459" y="64816"/>
                  </a:lnTo>
                  <a:lnTo>
                    <a:pt x="149596" y="53767"/>
                  </a:lnTo>
                  <a:lnTo>
                    <a:pt x="146681" y="43356"/>
                  </a:lnTo>
                  <a:lnTo>
                    <a:pt x="143796" y="33396"/>
                  </a:lnTo>
                  <a:lnTo>
                    <a:pt x="140689" y="23009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06944" y="3145429"/>
              <a:ext cx="189514" cy="254092"/>
            </a:xfrm>
            <a:custGeom>
              <a:avLst/>
              <a:gdLst/>
              <a:ahLst/>
              <a:cxnLst/>
              <a:rect l="0" t="0" r="0" b="0"/>
              <a:pathLst>
                <a:path w="189514" h="254092">
                  <a:moveTo>
                    <a:pt x="0" y="85635"/>
                  </a:moveTo>
                  <a:lnTo>
                    <a:pt x="2866" y="94504"/>
                  </a:lnTo>
                  <a:lnTo>
                    <a:pt x="5008" y="103490"/>
                  </a:lnTo>
                  <a:lnTo>
                    <a:pt x="6616" y="113481"/>
                  </a:lnTo>
                  <a:lnTo>
                    <a:pt x="7970" y="124289"/>
                  </a:lnTo>
                  <a:lnTo>
                    <a:pt x="9466" y="135452"/>
                  </a:lnTo>
                  <a:lnTo>
                    <a:pt x="11317" y="146657"/>
                  </a:lnTo>
                  <a:lnTo>
                    <a:pt x="13557" y="157769"/>
                  </a:lnTo>
                  <a:lnTo>
                    <a:pt x="16137" y="168753"/>
                  </a:lnTo>
                  <a:lnTo>
                    <a:pt x="18991" y="179550"/>
                  </a:lnTo>
                  <a:lnTo>
                    <a:pt x="22202" y="187705"/>
                  </a:lnTo>
                  <a:lnTo>
                    <a:pt x="25209" y="189950"/>
                  </a:lnTo>
                  <a:lnTo>
                    <a:pt x="26868" y="186936"/>
                  </a:lnTo>
                  <a:lnTo>
                    <a:pt x="27089" y="180200"/>
                  </a:lnTo>
                  <a:lnTo>
                    <a:pt x="26342" y="170975"/>
                  </a:lnTo>
                  <a:lnTo>
                    <a:pt x="25249" y="160112"/>
                  </a:lnTo>
                  <a:lnTo>
                    <a:pt x="24192" y="148169"/>
                  </a:lnTo>
                  <a:lnTo>
                    <a:pt x="23317" y="135348"/>
                  </a:lnTo>
                  <a:lnTo>
                    <a:pt x="22647" y="121583"/>
                  </a:lnTo>
                  <a:lnTo>
                    <a:pt x="22164" y="106914"/>
                  </a:lnTo>
                  <a:lnTo>
                    <a:pt x="21990" y="91803"/>
                  </a:lnTo>
                  <a:lnTo>
                    <a:pt x="22396" y="77036"/>
                  </a:lnTo>
                  <a:lnTo>
                    <a:pt x="23488" y="63033"/>
                  </a:lnTo>
                  <a:lnTo>
                    <a:pt x="25373" y="50021"/>
                  </a:lnTo>
                  <a:lnTo>
                    <a:pt x="28241" y="38200"/>
                  </a:lnTo>
                  <a:lnTo>
                    <a:pt x="32107" y="27555"/>
                  </a:lnTo>
                  <a:lnTo>
                    <a:pt x="37162" y="18237"/>
                  </a:lnTo>
                  <a:lnTo>
                    <a:pt x="43836" y="10641"/>
                  </a:lnTo>
                  <a:lnTo>
                    <a:pt x="52208" y="4838"/>
                  </a:lnTo>
                  <a:lnTo>
                    <a:pt x="61745" y="1092"/>
                  </a:lnTo>
                  <a:lnTo>
                    <a:pt x="71522" y="0"/>
                  </a:lnTo>
                  <a:lnTo>
                    <a:pt x="80978" y="1639"/>
                  </a:lnTo>
                  <a:lnTo>
                    <a:pt x="89763" y="5654"/>
                  </a:lnTo>
                  <a:lnTo>
                    <a:pt x="97585" y="11545"/>
                  </a:lnTo>
                  <a:lnTo>
                    <a:pt x="104401" y="18841"/>
                  </a:lnTo>
                  <a:lnTo>
                    <a:pt x="110502" y="27312"/>
                  </a:lnTo>
                  <a:lnTo>
                    <a:pt x="116383" y="36966"/>
                  </a:lnTo>
                  <a:lnTo>
                    <a:pt x="122343" y="47716"/>
                  </a:lnTo>
                  <a:lnTo>
                    <a:pt x="128334" y="59373"/>
                  </a:lnTo>
                  <a:lnTo>
                    <a:pt x="134057" y="71729"/>
                  </a:lnTo>
                  <a:lnTo>
                    <a:pt x="139353" y="84599"/>
                  </a:lnTo>
                  <a:lnTo>
                    <a:pt x="144214" y="97835"/>
                  </a:lnTo>
                  <a:lnTo>
                    <a:pt x="148705" y="111327"/>
                  </a:lnTo>
                  <a:lnTo>
                    <a:pt x="152910" y="124991"/>
                  </a:lnTo>
                  <a:lnTo>
                    <a:pt x="156903" y="138606"/>
                  </a:lnTo>
                  <a:lnTo>
                    <a:pt x="160745" y="151829"/>
                  </a:lnTo>
                  <a:lnTo>
                    <a:pt x="164476" y="164506"/>
                  </a:lnTo>
                  <a:lnTo>
                    <a:pt x="167966" y="176816"/>
                  </a:lnTo>
                  <a:lnTo>
                    <a:pt x="170930" y="189155"/>
                  </a:lnTo>
                  <a:lnTo>
                    <a:pt x="173260" y="201739"/>
                  </a:lnTo>
                  <a:lnTo>
                    <a:pt x="175195" y="214017"/>
                  </a:lnTo>
                  <a:lnTo>
                    <a:pt x="177532" y="225970"/>
                  </a:lnTo>
                  <a:lnTo>
                    <a:pt x="181590" y="238655"/>
                  </a:lnTo>
                  <a:lnTo>
                    <a:pt x="189513" y="25409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70281" y="2925738"/>
              <a:ext cx="20934" cy="442198"/>
            </a:xfrm>
            <a:custGeom>
              <a:avLst/>
              <a:gdLst/>
              <a:ahLst/>
              <a:cxnLst/>
              <a:rect l="0" t="0" r="0" b="0"/>
              <a:pathLst>
                <a:path w="20934" h="442198">
                  <a:moveTo>
                    <a:pt x="10404" y="0"/>
                  </a:moveTo>
                  <a:lnTo>
                    <a:pt x="10404" y="14602"/>
                  </a:lnTo>
                  <a:lnTo>
                    <a:pt x="10404" y="27873"/>
                  </a:lnTo>
                  <a:lnTo>
                    <a:pt x="10399" y="41079"/>
                  </a:lnTo>
                  <a:lnTo>
                    <a:pt x="10226" y="54593"/>
                  </a:lnTo>
                  <a:lnTo>
                    <a:pt x="9578" y="68750"/>
                  </a:lnTo>
                  <a:lnTo>
                    <a:pt x="8330" y="83652"/>
                  </a:lnTo>
                  <a:lnTo>
                    <a:pt x="6677" y="99071"/>
                  </a:lnTo>
                  <a:lnTo>
                    <a:pt x="5029" y="114569"/>
                  </a:lnTo>
                  <a:lnTo>
                    <a:pt x="3626" y="129884"/>
                  </a:lnTo>
                  <a:lnTo>
                    <a:pt x="2533" y="145100"/>
                  </a:lnTo>
                  <a:lnTo>
                    <a:pt x="1725" y="160535"/>
                  </a:lnTo>
                  <a:lnTo>
                    <a:pt x="1147" y="176359"/>
                  </a:lnTo>
                  <a:lnTo>
                    <a:pt x="742" y="192428"/>
                  </a:lnTo>
                  <a:lnTo>
                    <a:pt x="462" y="208375"/>
                  </a:lnTo>
                  <a:lnTo>
                    <a:pt x="272" y="223995"/>
                  </a:lnTo>
                  <a:lnTo>
                    <a:pt x="142" y="239248"/>
                  </a:lnTo>
                  <a:lnTo>
                    <a:pt x="54" y="254176"/>
                  </a:lnTo>
                  <a:lnTo>
                    <a:pt x="0" y="268843"/>
                  </a:lnTo>
                  <a:lnTo>
                    <a:pt x="133" y="283150"/>
                  </a:lnTo>
                  <a:lnTo>
                    <a:pt x="755" y="296844"/>
                  </a:lnTo>
                  <a:lnTo>
                    <a:pt x="1986" y="309846"/>
                  </a:lnTo>
                  <a:lnTo>
                    <a:pt x="3626" y="322545"/>
                  </a:lnTo>
                  <a:lnTo>
                    <a:pt x="5267" y="335678"/>
                  </a:lnTo>
                  <a:lnTo>
                    <a:pt x="6669" y="349621"/>
                  </a:lnTo>
                  <a:lnTo>
                    <a:pt x="7930" y="364089"/>
                  </a:lnTo>
                  <a:lnTo>
                    <a:pt x="9384" y="378348"/>
                  </a:lnTo>
                  <a:lnTo>
                    <a:pt x="11209" y="391963"/>
                  </a:lnTo>
                  <a:lnTo>
                    <a:pt x="13275" y="404400"/>
                  </a:lnTo>
                  <a:lnTo>
                    <a:pt x="15426" y="416086"/>
                  </a:lnTo>
                  <a:lnTo>
                    <a:pt x="17852" y="428044"/>
                  </a:lnTo>
                  <a:lnTo>
                    <a:pt x="20933" y="4421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9058" y="3063732"/>
              <a:ext cx="347441" cy="19934"/>
            </a:xfrm>
            <a:custGeom>
              <a:avLst/>
              <a:gdLst/>
              <a:ahLst/>
              <a:cxnLst/>
              <a:rect l="0" t="0" r="0" b="0"/>
              <a:pathLst>
                <a:path w="347441" h="19934">
                  <a:moveTo>
                    <a:pt x="347440" y="19933"/>
                  </a:moveTo>
                  <a:lnTo>
                    <a:pt x="335571" y="17066"/>
                  </a:lnTo>
                  <a:lnTo>
                    <a:pt x="323162" y="14924"/>
                  </a:lnTo>
                  <a:lnTo>
                    <a:pt x="308984" y="13316"/>
                  </a:lnTo>
                  <a:lnTo>
                    <a:pt x="293622" y="11963"/>
                  </a:lnTo>
                  <a:lnTo>
                    <a:pt x="278274" y="10466"/>
                  </a:lnTo>
                  <a:lnTo>
                    <a:pt x="263626" y="8620"/>
                  </a:lnTo>
                  <a:lnTo>
                    <a:pt x="249213" y="6553"/>
                  </a:lnTo>
                  <a:lnTo>
                    <a:pt x="233730" y="4621"/>
                  </a:lnTo>
                  <a:lnTo>
                    <a:pt x="216503" y="3025"/>
                  </a:lnTo>
                  <a:lnTo>
                    <a:pt x="197662" y="1801"/>
                  </a:lnTo>
                  <a:lnTo>
                    <a:pt x="177779" y="905"/>
                  </a:lnTo>
                  <a:lnTo>
                    <a:pt x="157335" y="272"/>
                  </a:lnTo>
                  <a:lnTo>
                    <a:pt x="137098" y="0"/>
                  </a:lnTo>
                  <a:lnTo>
                    <a:pt x="118137" y="342"/>
                  </a:lnTo>
                  <a:lnTo>
                    <a:pt x="100911" y="1382"/>
                  </a:lnTo>
                  <a:lnTo>
                    <a:pt x="85196" y="2893"/>
                  </a:lnTo>
                  <a:lnTo>
                    <a:pt x="70399" y="4446"/>
                  </a:lnTo>
                  <a:lnTo>
                    <a:pt x="56085" y="5784"/>
                  </a:lnTo>
                  <a:lnTo>
                    <a:pt x="42606" y="6836"/>
                  </a:lnTo>
                  <a:lnTo>
                    <a:pt x="29697" y="7730"/>
                  </a:lnTo>
                  <a:lnTo>
                    <a:pt x="16216" y="8542"/>
                  </a:lnTo>
                  <a:lnTo>
                    <a:pt x="0" y="940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54385" y="3035475"/>
              <a:ext cx="426980" cy="395631"/>
            </a:xfrm>
            <a:custGeom>
              <a:avLst/>
              <a:gdLst/>
              <a:ahLst/>
              <a:cxnLst/>
              <a:rect l="0" t="0" r="0" b="0"/>
              <a:pathLst>
                <a:path w="426980" h="395631">
                  <a:moveTo>
                    <a:pt x="273740" y="37661"/>
                  </a:moveTo>
                  <a:lnTo>
                    <a:pt x="267806" y="28994"/>
                  </a:lnTo>
                  <a:lnTo>
                    <a:pt x="261602" y="21928"/>
                  </a:lnTo>
                  <a:lnTo>
                    <a:pt x="254501" y="15827"/>
                  </a:lnTo>
                  <a:lnTo>
                    <a:pt x="246389" y="10598"/>
                  </a:lnTo>
                  <a:lnTo>
                    <a:pt x="237093" y="6384"/>
                  </a:lnTo>
                  <a:lnTo>
                    <a:pt x="226641" y="3183"/>
                  </a:lnTo>
                  <a:lnTo>
                    <a:pt x="215043" y="1015"/>
                  </a:lnTo>
                  <a:lnTo>
                    <a:pt x="202208" y="0"/>
                  </a:lnTo>
                  <a:lnTo>
                    <a:pt x="188215" y="98"/>
                  </a:lnTo>
                  <a:lnTo>
                    <a:pt x="173584" y="1299"/>
                  </a:lnTo>
                  <a:lnTo>
                    <a:pt x="159150" y="3699"/>
                  </a:lnTo>
                  <a:lnTo>
                    <a:pt x="145376" y="7239"/>
                  </a:lnTo>
                  <a:lnTo>
                    <a:pt x="132520" y="11734"/>
                  </a:lnTo>
                  <a:lnTo>
                    <a:pt x="120804" y="16968"/>
                  </a:lnTo>
                  <a:lnTo>
                    <a:pt x="110222" y="22750"/>
                  </a:lnTo>
                  <a:lnTo>
                    <a:pt x="100607" y="29089"/>
                  </a:lnTo>
                  <a:lnTo>
                    <a:pt x="91745" y="36175"/>
                  </a:lnTo>
                  <a:lnTo>
                    <a:pt x="83448" y="44054"/>
                  </a:lnTo>
                  <a:lnTo>
                    <a:pt x="75720" y="52634"/>
                  </a:lnTo>
                  <a:lnTo>
                    <a:pt x="68747" y="61771"/>
                  </a:lnTo>
                  <a:lnTo>
                    <a:pt x="62579" y="71331"/>
                  </a:lnTo>
                  <a:lnTo>
                    <a:pt x="57283" y="81361"/>
                  </a:lnTo>
                  <a:lnTo>
                    <a:pt x="53024" y="92079"/>
                  </a:lnTo>
                  <a:lnTo>
                    <a:pt x="49808" y="103536"/>
                  </a:lnTo>
                  <a:lnTo>
                    <a:pt x="48142" y="115161"/>
                  </a:lnTo>
                  <a:lnTo>
                    <a:pt x="49061" y="125900"/>
                  </a:lnTo>
                  <a:lnTo>
                    <a:pt x="52904" y="135221"/>
                  </a:lnTo>
                  <a:lnTo>
                    <a:pt x="59231" y="142782"/>
                  </a:lnTo>
                  <a:lnTo>
                    <a:pt x="67221" y="148186"/>
                  </a:lnTo>
                  <a:lnTo>
                    <a:pt x="76227" y="151445"/>
                  </a:lnTo>
                  <a:lnTo>
                    <a:pt x="85997" y="152872"/>
                  </a:lnTo>
                  <a:lnTo>
                    <a:pt x="96598" y="152865"/>
                  </a:lnTo>
                  <a:lnTo>
                    <a:pt x="108019" y="151796"/>
                  </a:lnTo>
                  <a:lnTo>
                    <a:pt x="120144" y="149966"/>
                  </a:lnTo>
                  <a:lnTo>
                    <a:pt x="132822" y="147601"/>
                  </a:lnTo>
                  <a:lnTo>
                    <a:pt x="145909" y="144872"/>
                  </a:lnTo>
                  <a:lnTo>
                    <a:pt x="159295" y="142059"/>
                  </a:lnTo>
                  <a:lnTo>
                    <a:pt x="172886" y="139550"/>
                  </a:lnTo>
                  <a:lnTo>
                    <a:pt x="186622" y="137530"/>
                  </a:lnTo>
                  <a:lnTo>
                    <a:pt x="200456" y="136004"/>
                  </a:lnTo>
                  <a:lnTo>
                    <a:pt x="214357" y="134897"/>
                  </a:lnTo>
                  <a:lnTo>
                    <a:pt x="228303" y="134123"/>
                  </a:lnTo>
                  <a:lnTo>
                    <a:pt x="242279" y="133925"/>
                  </a:lnTo>
                  <a:lnTo>
                    <a:pt x="256276" y="134848"/>
                  </a:lnTo>
                  <a:lnTo>
                    <a:pt x="270286" y="137105"/>
                  </a:lnTo>
                  <a:lnTo>
                    <a:pt x="284306" y="140756"/>
                  </a:lnTo>
                  <a:lnTo>
                    <a:pt x="298333" y="145881"/>
                  </a:lnTo>
                  <a:lnTo>
                    <a:pt x="312357" y="152369"/>
                  </a:lnTo>
                  <a:lnTo>
                    <a:pt x="326216" y="159978"/>
                  </a:lnTo>
                  <a:lnTo>
                    <a:pt x="339603" y="168449"/>
                  </a:lnTo>
                  <a:lnTo>
                    <a:pt x="352381" y="177545"/>
                  </a:lnTo>
                  <a:lnTo>
                    <a:pt x="364419" y="186922"/>
                  </a:lnTo>
                  <a:lnTo>
                    <a:pt x="375511" y="196135"/>
                  </a:lnTo>
                  <a:lnTo>
                    <a:pt x="385634" y="204969"/>
                  </a:lnTo>
                  <a:lnTo>
                    <a:pt x="394755" y="213714"/>
                  </a:lnTo>
                  <a:lnTo>
                    <a:pt x="402742" y="223038"/>
                  </a:lnTo>
                  <a:lnTo>
                    <a:pt x="409633" y="233280"/>
                  </a:lnTo>
                  <a:lnTo>
                    <a:pt x="415431" y="244449"/>
                  </a:lnTo>
                  <a:lnTo>
                    <a:pt x="420037" y="256406"/>
                  </a:lnTo>
                  <a:lnTo>
                    <a:pt x="423502" y="268966"/>
                  </a:lnTo>
                  <a:lnTo>
                    <a:pt x="425846" y="281808"/>
                  </a:lnTo>
                  <a:lnTo>
                    <a:pt x="426979" y="294495"/>
                  </a:lnTo>
                  <a:lnTo>
                    <a:pt x="426959" y="306796"/>
                  </a:lnTo>
                  <a:lnTo>
                    <a:pt x="425812" y="318512"/>
                  </a:lnTo>
                  <a:lnTo>
                    <a:pt x="423447" y="329387"/>
                  </a:lnTo>
                  <a:lnTo>
                    <a:pt x="419921" y="339368"/>
                  </a:lnTo>
                  <a:lnTo>
                    <a:pt x="415096" y="348564"/>
                  </a:lnTo>
                  <a:lnTo>
                    <a:pt x="408576" y="357135"/>
                  </a:lnTo>
                  <a:lnTo>
                    <a:pt x="400294" y="365229"/>
                  </a:lnTo>
                  <a:lnTo>
                    <a:pt x="390308" y="372651"/>
                  </a:lnTo>
                  <a:lnTo>
                    <a:pt x="378632" y="378884"/>
                  </a:lnTo>
                  <a:lnTo>
                    <a:pt x="365448" y="383743"/>
                  </a:lnTo>
                  <a:lnTo>
                    <a:pt x="351205" y="387345"/>
                  </a:lnTo>
                  <a:lnTo>
                    <a:pt x="336509" y="389928"/>
                  </a:lnTo>
                  <a:lnTo>
                    <a:pt x="321725" y="391741"/>
                  </a:lnTo>
                  <a:lnTo>
                    <a:pt x="306529" y="392994"/>
                  </a:lnTo>
                  <a:lnTo>
                    <a:pt x="290043" y="393851"/>
                  </a:lnTo>
                  <a:lnTo>
                    <a:pt x="271886" y="394434"/>
                  </a:lnTo>
                  <a:lnTo>
                    <a:pt x="252622" y="394827"/>
                  </a:lnTo>
                  <a:lnTo>
                    <a:pt x="233451" y="395093"/>
                  </a:lnTo>
                  <a:lnTo>
                    <a:pt x="215062" y="395271"/>
                  </a:lnTo>
                  <a:lnTo>
                    <a:pt x="197137" y="395390"/>
                  </a:lnTo>
                  <a:lnTo>
                    <a:pt x="178670" y="395469"/>
                  </a:lnTo>
                  <a:lnTo>
                    <a:pt x="159106" y="395523"/>
                  </a:lnTo>
                  <a:lnTo>
                    <a:pt x="138696" y="395558"/>
                  </a:lnTo>
                  <a:lnTo>
                    <a:pt x="118207" y="395583"/>
                  </a:lnTo>
                  <a:lnTo>
                    <a:pt x="98136" y="395598"/>
                  </a:lnTo>
                  <a:lnTo>
                    <a:pt x="78991" y="395609"/>
                  </a:lnTo>
                  <a:lnTo>
                    <a:pt x="59366" y="395617"/>
                  </a:lnTo>
                  <a:lnTo>
                    <a:pt x="35307" y="395624"/>
                  </a:lnTo>
                  <a:lnTo>
                    <a:pt x="0" y="3956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37783" y="3526395"/>
              <a:ext cx="4169287" cy="262680"/>
            </a:xfrm>
            <a:custGeom>
              <a:avLst/>
              <a:gdLst/>
              <a:ahLst/>
              <a:cxnLst/>
              <a:rect l="0" t="0" r="0" b="0"/>
              <a:pathLst>
                <a:path w="4169287" h="262680">
                  <a:moveTo>
                    <a:pt x="4169286" y="262679"/>
                  </a:moveTo>
                  <a:lnTo>
                    <a:pt x="4160283" y="259746"/>
                  </a:lnTo>
                  <a:lnTo>
                    <a:pt x="4150015" y="256963"/>
                  </a:lnTo>
                  <a:lnTo>
                    <a:pt x="4137436" y="254068"/>
                  </a:lnTo>
                  <a:lnTo>
                    <a:pt x="4123081" y="251201"/>
                  </a:lnTo>
                  <a:lnTo>
                    <a:pt x="4107933" y="248685"/>
                  </a:lnTo>
                  <a:lnTo>
                    <a:pt x="4092654" y="246669"/>
                  </a:lnTo>
                  <a:lnTo>
                    <a:pt x="4077693" y="244983"/>
                  </a:lnTo>
                  <a:lnTo>
                    <a:pt x="4063438" y="243240"/>
                  </a:lnTo>
                  <a:lnTo>
                    <a:pt x="4050002" y="241214"/>
                  </a:lnTo>
                  <a:lnTo>
                    <a:pt x="4036983" y="238852"/>
                  </a:lnTo>
                  <a:lnTo>
                    <a:pt x="4023622" y="236188"/>
                  </a:lnTo>
                  <a:lnTo>
                    <a:pt x="4009513" y="233281"/>
                  </a:lnTo>
                  <a:lnTo>
                    <a:pt x="3994762" y="230193"/>
                  </a:lnTo>
                  <a:lnTo>
                    <a:pt x="3979780" y="226975"/>
                  </a:lnTo>
                  <a:lnTo>
                    <a:pt x="3964843" y="223664"/>
                  </a:lnTo>
                  <a:lnTo>
                    <a:pt x="3949897" y="220289"/>
                  </a:lnTo>
                  <a:lnTo>
                    <a:pt x="3934649" y="216871"/>
                  </a:lnTo>
                  <a:lnTo>
                    <a:pt x="3918945" y="213422"/>
                  </a:lnTo>
                  <a:lnTo>
                    <a:pt x="3902620" y="209954"/>
                  </a:lnTo>
                  <a:lnTo>
                    <a:pt x="3885435" y="206472"/>
                  </a:lnTo>
                  <a:lnTo>
                    <a:pt x="3867354" y="202981"/>
                  </a:lnTo>
                  <a:lnTo>
                    <a:pt x="3848651" y="199483"/>
                  </a:lnTo>
                  <a:lnTo>
                    <a:pt x="3829797" y="195982"/>
                  </a:lnTo>
                  <a:lnTo>
                    <a:pt x="3811074" y="192474"/>
                  </a:lnTo>
                  <a:lnTo>
                    <a:pt x="3792418" y="188795"/>
                  </a:lnTo>
                  <a:lnTo>
                    <a:pt x="3773520" y="184640"/>
                  </a:lnTo>
                  <a:lnTo>
                    <a:pt x="3754208" y="179883"/>
                  </a:lnTo>
                  <a:lnTo>
                    <a:pt x="3734305" y="174722"/>
                  </a:lnTo>
                  <a:lnTo>
                    <a:pt x="3713565" y="169565"/>
                  </a:lnTo>
                  <a:lnTo>
                    <a:pt x="3691938" y="164653"/>
                  </a:lnTo>
                  <a:lnTo>
                    <a:pt x="3669532" y="160052"/>
                  </a:lnTo>
                  <a:lnTo>
                    <a:pt x="3646505" y="155734"/>
                  </a:lnTo>
                  <a:lnTo>
                    <a:pt x="3623015" y="151647"/>
                  </a:lnTo>
                  <a:lnTo>
                    <a:pt x="3599190" y="147733"/>
                  </a:lnTo>
                  <a:lnTo>
                    <a:pt x="3575131" y="143943"/>
                  </a:lnTo>
                  <a:lnTo>
                    <a:pt x="3550903" y="140243"/>
                  </a:lnTo>
                  <a:lnTo>
                    <a:pt x="3526396" y="136603"/>
                  </a:lnTo>
                  <a:lnTo>
                    <a:pt x="3501338" y="133006"/>
                  </a:lnTo>
                  <a:lnTo>
                    <a:pt x="3475623" y="129443"/>
                  </a:lnTo>
                  <a:lnTo>
                    <a:pt x="3449301" y="126066"/>
                  </a:lnTo>
                  <a:lnTo>
                    <a:pt x="3422485" y="123178"/>
                  </a:lnTo>
                  <a:lnTo>
                    <a:pt x="3395294" y="120900"/>
                  </a:lnTo>
                  <a:lnTo>
                    <a:pt x="3367830" y="119031"/>
                  </a:lnTo>
                  <a:lnTo>
                    <a:pt x="3340173" y="117162"/>
                  </a:lnTo>
                  <a:lnTo>
                    <a:pt x="3312378" y="115050"/>
                  </a:lnTo>
                  <a:lnTo>
                    <a:pt x="3284321" y="112629"/>
                  </a:lnTo>
                  <a:lnTo>
                    <a:pt x="3255726" y="109926"/>
                  </a:lnTo>
                  <a:lnTo>
                    <a:pt x="3226485" y="106993"/>
                  </a:lnTo>
                  <a:lnTo>
                    <a:pt x="3196642" y="103887"/>
                  </a:lnTo>
                  <a:lnTo>
                    <a:pt x="3166308" y="100656"/>
                  </a:lnTo>
                  <a:lnTo>
                    <a:pt x="3135597" y="97338"/>
                  </a:lnTo>
                  <a:lnTo>
                    <a:pt x="3104447" y="93958"/>
                  </a:lnTo>
                  <a:lnTo>
                    <a:pt x="3072630" y="90535"/>
                  </a:lnTo>
                  <a:lnTo>
                    <a:pt x="3040075" y="87085"/>
                  </a:lnTo>
                  <a:lnTo>
                    <a:pt x="3006856" y="83615"/>
                  </a:lnTo>
                  <a:lnTo>
                    <a:pt x="2973103" y="80132"/>
                  </a:lnTo>
                  <a:lnTo>
                    <a:pt x="2938948" y="76640"/>
                  </a:lnTo>
                  <a:lnTo>
                    <a:pt x="2904502" y="73143"/>
                  </a:lnTo>
                  <a:lnTo>
                    <a:pt x="2869850" y="69641"/>
                  </a:lnTo>
                  <a:lnTo>
                    <a:pt x="2835057" y="66137"/>
                  </a:lnTo>
                  <a:lnTo>
                    <a:pt x="2800165" y="62631"/>
                  </a:lnTo>
                  <a:lnTo>
                    <a:pt x="2765207" y="59124"/>
                  </a:lnTo>
                  <a:lnTo>
                    <a:pt x="2730200" y="55616"/>
                  </a:lnTo>
                  <a:lnTo>
                    <a:pt x="2694994" y="52107"/>
                  </a:lnTo>
                  <a:lnTo>
                    <a:pt x="2659292" y="48598"/>
                  </a:lnTo>
                  <a:lnTo>
                    <a:pt x="2622971" y="45090"/>
                  </a:lnTo>
                  <a:lnTo>
                    <a:pt x="2586069" y="41581"/>
                  </a:lnTo>
                  <a:lnTo>
                    <a:pt x="2548690" y="38071"/>
                  </a:lnTo>
                  <a:lnTo>
                    <a:pt x="2510943" y="34567"/>
                  </a:lnTo>
                  <a:lnTo>
                    <a:pt x="2472762" y="31230"/>
                  </a:lnTo>
                  <a:lnTo>
                    <a:pt x="2433918" y="28369"/>
                  </a:lnTo>
                  <a:lnTo>
                    <a:pt x="2394338" y="26107"/>
                  </a:lnTo>
                  <a:lnTo>
                    <a:pt x="2354096" y="24251"/>
                  </a:lnTo>
                  <a:lnTo>
                    <a:pt x="2313321" y="22389"/>
                  </a:lnTo>
                  <a:lnTo>
                    <a:pt x="2272146" y="20283"/>
                  </a:lnTo>
                  <a:lnTo>
                    <a:pt x="2230680" y="17866"/>
                  </a:lnTo>
                  <a:lnTo>
                    <a:pt x="2189009" y="15165"/>
                  </a:lnTo>
                  <a:lnTo>
                    <a:pt x="2147191" y="12238"/>
                  </a:lnTo>
                  <a:lnTo>
                    <a:pt x="2105108" y="9307"/>
                  </a:lnTo>
                  <a:lnTo>
                    <a:pt x="2062483" y="6725"/>
                  </a:lnTo>
                  <a:lnTo>
                    <a:pt x="2019207" y="4659"/>
                  </a:lnTo>
                  <a:lnTo>
                    <a:pt x="1975329" y="3105"/>
                  </a:lnTo>
                  <a:lnTo>
                    <a:pt x="1930960" y="1979"/>
                  </a:lnTo>
                  <a:lnTo>
                    <a:pt x="1886217" y="1185"/>
                  </a:lnTo>
                  <a:lnTo>
                    <a:pt x="1841203" y="634"/>
                  </a:lnTo>
                  <a:lnTo>
                    <a:pt x="1795997" y="256"/>
                  </a:lnTo>
                  <a:lnTo>
                    <a:pt x="1750652" y="2"/>
                  </a:lnTo>
                  <a:lnTo>
                    <a:pt x="1705048" y="0"/>
                  </a:lnTo>
                  <a:lnTo>
                    <a:pt x="1658906" y="531"/>
                  </a:lnTo>
                  <a:lnTo>
                    <a:pt x="1612116" y="1701"/>
                  </a:lnTo>
                  <a:lnTo>
                    <a:pt x="1564724" y="3301"/>
                  </a:lnTo>
                  <a:lnTo>
                    <a:pt x="1516843" y="4913"/>
                  </a:lnTo>
                  <a:lnTo>
                    <a:pt x="1468595" y="6297"/>
                  </a:lnTo>
                  <a:lnTo>
                    <a:pt x="1420243" y="7547"/>
                  </a:lnTo>
                  <a:lnTo>
                    <a:pt x="1372175" y="8992"/>
                  </a:lnTo>
                  <a:lnTo>
                    <a:pt x="1324570" y="10821"/>
                  </a:lnTo>
                  <a:lnTo>
                    <a:pt x="1277107" y="13220"/>
                  </a:lnTo>
                  <a:lnTo>
                    <a:pt x="1229103" y="16441"/>
                  </a:lnTo>
                  <a:lnTo>
                    <a:pt x="1180211" y="20539"/>
                  </a:lnTo>
                  <a:lnTo>
                    <a:pt x="1130576" y="25412"/>
                  </a:lnTo>
                  <a:lnTo>
                    <a:pt x="1080641" y="30899"/>
                  </a:lnTo>
                  <a:lnTo>
                    <a:pt x="1030705" y="36847"/>
                  </a:lnTo>
                  <a:lnTo>
                    <a:pt x="980729" y="43128"/>
                  </a:lnTo>
                  <a:lnTo>
                    <a:pt x="930431" y="49644"/>
                  </a:lnTo>
                  <a:lnTo>
                    <a:pt x="879666" y="56325"/>
                  </a:lnTo>
                  <a:lnTo>
                    <a:pt x="828437" y="63286"/>
                  </a:lnTo>
                  <a:lnTo>
                    <a:pt x="776819" y="70798"/>
                  </a:lnTo>
                  <a:lnTo>
                    <a:pt x="724900" y="78966"/>
                  </a:lnTo>
                  <a:lnTo>
                    <a:pt x="672761" y="87740"/>
                  </a:lnTo>
                  <a:lnTo>
                    <a:pt x="620463" y="97009"/>
                  </a:lnTo>
                  <a:lnTo>
                    <a:pt x="568055" y="106657"/>
                  </a:lnTo>
                  <a:lnTo>
                    <a:pt x="515571" y="116746"/>
                  </a:lnTo>
                  <a:lnTo>
                    <a:pt x="463036" y="127504"/>
                  </a:lnTo>
                  <a:lnTo>
                    <a:pt x="410484" y="138997"/>
                  </a:lnTo>
                  <a:lnTo>
                    <a:pt x="358581" y="150985"/>
                  </a:lnTo>
                  <a:lnTo>
                    <a:pt x="308564" y="163032"/>
                  </a:lnTo>
                  <a:lnTo>
                    <a:pt x="260970" y="174872"/>
                  </a:lnTo>
                  <a:lnTo>
                    <a:pt x="216163" y="186262"/>
                  </a:lnTo>
                  <a:lnTo>
                    <a:pt x="174661" y="196911"/>
                  </a:lnTo>
                  <a:lnTo>
                    <a:pt x="136445" y="206730"/>
                  </a:lnTo>
                  <a:lnTo>
                    <a:pt x="102227" y="215503"/>
                  </a:lnTo>
                  <a:lnTo>
                    <a:pt x="70356" y="223662"/>
                  </a:lnTo>
                  <a:lnTo>
                    <a:pt x="38028" y="231922"/>
                  </a:lnTo>
                  <a:lnTo>
                    <a:pt x="0" y="24162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69036" y="154341"/>
            <a:ext cx="3221721" cy="629622"/>
            <a:chOff x="2969036" y="154341"/>
            <a:chExt cx="3221721" cy="629622"/>
          </a:xfrm>
        </p:grpSpPr>
        <p:sp>
          <p:nvSpPr>
            <p:cNvPr id="2" name="Freeform 1"/>
            <p:cNvSpPr/>
            <p:nvPr/>
          </p:nvSpPr>
          <p:spPr>
            <a:xfrm>
              <a:off x="3105906" y="24215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1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9"/>
                  </a:lnTo>
                  <a:lnTo>
                    <a:pt x="12416" y="51468"/>
                  </a:lnTo>
                  <a:lnTo>
                    <a:pt x="11819" y="65180"/>
                  </a:lnTo>
                  <a:lnTo>
                    <a:pt x="11405" y="79943"/>
                  </a:lnTo>
                  <a:lnTo>
                    <a:pt x="11120" y="95521"/>
                  </a:lnTo>
                  <a:lnTo>
                    <a:pt x="10922" y="111694"/>
                  </a:lnTo>
                  <a:lnTo>
                    <a:pt x="10619" y="128128"/>
                  </a:lnTo>
                  <a:lnTo>
                    <a:pt x="9882" y="144386"/>
                  </a:lnTo>
                  <a:lnTo>
                    <a:pt x="8574" y="160246"/>
                  </a:lnTo>
                  <a:lnTo>
                    <a:pt x="6882" y="175675"/>
                  </a:lnTo>
                  <a:lnTo>
                    <a:pt x="5207" y="190729"/>
                  </a:lnTo>
                  <a:lnTo>
                    <a:pt x="3787" y="205489"/>
                  </a:lnTo>
                  <a:lnTo>
                    <a:pt x="2682" y="220030"/>
                  </a:lnTo>
                  <a:lnTo>
                    <a:pt x="1866" y="234413"/>
                  </a:lnTo>
                  <a:lnTo>
                    <a:pt x="1283" y="248674"/>
                  </a:lnTo>
                  <a:lnTo>
                    <a:pt x="873" y="262431"/>
                  </a:lnTo>
                  <a:lnTo>
                    <a:pt x="547" y="276357"/>
                  </a:lnTo>
                  <a:lnTo>
                    <a:pt x="272" y="29279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9036" y="205910"/>
              <a:ext cx="311477" cy="402273"/>
            </a:xfrm>
            <a:custGeom>
              <a:avLst/>
              <a:gdLst/>
              <a:ahLst/>
              <a:cxnLst/>
              <a:rect l="0" t="0" r="0" b="0"/>
              <a:pathLst>
                <a:path w="311477" h="402273">
                  <a:moveTo>
                    <a:pt x="42114" y="67830"/>
                  </a:moveTo>
                  <a:lnTo>
                    <a:pt x="33379" y="73765"/>
                  </a:lnTo>
                  <a:lnTo>
                    <a:pt x="25673" y="79970"/>
                  </a:lnTo>
                  <a:lnTo>
                    <a:pt x="18291" y="86990"/>
                  </a:lnTo>
                  <a:lnTo>
                    <a:pt x="11811" y="92153"/>
                  </a:lnTo>
                  <a:lnTo>
                    <a:pt x="7872" y="92529"/>
                  </a:lnTo>
                  <a:lnTo>
                    <a:pt x="7246" y="89693"/>
                  </a:lnTo>
                  <a:lnTo>
                    <a:pt x="9258" y="84921"/>
                  </a:lnTo>
                  <a:lnTo>
                    <a:pt x="13047" y="78688"/>
                  </a:lnTo>
                  <a:lnTo>
                    <a:pt x="17982" y="71289"/>
                  </a:lnTo>
                  <a:lnTo>
                    <a:pt x="23648" y="63154"/>
                  </a:lnTo>
                  <a:lnTo>
                    <a:pt x="29785" y="54823"/>
                  </a:lnTo>
                  <a:lnTo>
                    <a:pt x="36234" y="46616"/>
                  </a:lnTo>
                  <a:lnTo>
                    <a:pt x="43217" y="38642"/>
                  </a:lnTo>
                  <a:lnTo>
                    <a:pt x="51281" y="30904"/>
                  </a:lnTo>
                  <a:lnTo>
                    <a:pt x="60644" y="23375"/>
                  </a:lnTo>
                  <a:lnTo>
                    <a:pt x="71377" y="16335"/>
                  </a:lnTo>
                  <a:lnTo>
                    <a:pt x="83564" y="10358"/>
                  </a:lnTo>
                  <a:lnTo>
                    <a:pt x="97095" y="5675"/>
                  </a:lnTo>
                  <a:lnTo>
                    <a:pt x="111570" y="2362"/>
                  </a:lnTo>
                  <a:lnTo>
                    <a:pt x="126425" y="504"/>
                  </a:lnTo>
                  <a:lnTo>
                    <a:pt x="141296" y="0"/>
                  </a:lnTo>
                  <a:lnTo>
                    <a:pt x="155872" y="780"/>
                  </a:lnTo>
                  <a:lnTo>
                    <a:pt x="169812" y="2890"/>
                  </a:lnTo>
                  <a:lnTo>
                    <a:pt x="182993" y="6242"/>
                  </a:lnTo>
                  <a:lnTo>
                    <a:pt x="195149" y="10948"/>
                  </a:lnTo>
                  <a:lnTo>
                    <a:pt x="205796" y="17387"/>
                  </a:lnTo>
                  <a:lnTo>
                    <a:pt x="214806" y="25610"/>
                  </a:lnTo>
                  <a:lnTo>
                    <a:pt x="222197" y="35387"/>
                  </a:lnTo>
                  <a:lnTo>
                    <a:pt x="227954" y="46391"/>
                  </a:lnTo>
                  <a:lnTo>
                    <a:pt x="232227" y="58305"/>
                  </a:lnTo>
                  <a:lnTo>
                    <a:pt x="234963" y="70711"/>
                  </a:lnTo>
                  <a:lnTo>
                    <a:pt x="235834" y="83104"/>
                  </a:lnTo>
                  <a:lnTo>
                    <a:pt x="234830" y="95208"/>
                  </a:lnTo>
                  <a:lnTo>
                    <a:pt x="232207" y="106791"/>
                  </a:lnTo>
                  <a:lnTo>
                    <a:pt x="228314" y="117578"/>
                  </a:lnTo>
                  <a:lnTo>
                    <a:pt x="223475" y="127500"/>
                  </a:lnTo>
                  <a:lnTo>
                    <a:pt x="217958" y="136657"/>
                  </a:lnTo>
                  <a:lnTo>
                    <a:pt x="211963" y="145201"/>
                  </a:lnTo>
                  <a:lnTo>
                    <a:pt x="205633" y="153274"/>
                  </a:lnTo>
                  <a:lnTo>
                    <a:pt x="198910" y="160510"/>
                  </a:lnTo>
                  <a:lnTo>
                    <a:pt x="191558" y="166087"/>
                  </a:lnTo>
                  <a:lnTo>
                    <a:pt x="183549" y="169670"/>
                  </a:lnTo>
                  <a:lnTo>
                    <a:pt x="176790" y="170787"/>
                  </a:lnTo>
                  <a:lnTo>
                    <a:pt x="174118" y="169520"/>
                  </a:lnTo>
                  <a:lnTo>
                    <a:pt x="175573" y="167212"/>
                  </a:lnTo>
                  <a:lnTo>
                    <a:pt x="180086" y="164475"/>
                  </a:lnTo>
                  <a:lnTo>
                    <a:pt x="186659" y="161828"/>
                  </a:lnTo>
                  <a:lnTo>
                    <a:pt x="194589" y="159972"/>
                  </a:lnTo>
                  <a:lnTo>
                    <a:pt x="203400" y="159218"/>
                  </a:lnTo>
                  <a:lnTo>
                    <a:pt x="212624" y="159699"/>
                  </a:lnTo>
                  <a:lnTo>
                    <a:pt x="221755" y="161544"/>
                  </a:lnTo>
                  <a:lnTo>
                    <a:pt x="230534" y="164681"/>
                  </a:lnTo>
                  <a:lnTo>
                    <a:pt x="238907" y="169058"/>
                  </a:lnTo>
                  <a:lnTo>
                    <a:pt x="246919" y="174737"/>
                  </a:lnTo>
                  <a:lnTo>
                    <a:pt x="254646" y="181624"/>
                  </a:lnTo>
                  <a:lnTo>
                    <a:pt x="262159" y="189347"/>
                  </a:lnTo>
                  <a:lnTo>
                    <a:pt x="269519" y="197369"/>
                  </a:lnTo>
                  <a:lnTo>
                    <a:pt x="276766" y="205363"/>
                  </a:lnTo>
                  <a:lnTo>
                    <a:pt x="283769" y="213525"/>
                  </a:lnTo>
                  <a:lnTo>
                    <a:pt x="290246" y="222451"/>
                  </a:lnTo>
                  <a:lnTo>
                    <a:pt x="296079" y="232422"/>
                  </a:lnTo>
                  <a:lnTo>
                    <a:pt x="301148" y="243408"/>
                  </a:lnTo>
                  <a:lnTo>
                    <a:pt x="305254" y="255240"/>
                  </a:lnTo>
                  <a:lnTo>
                    <a:pt x="308381" y="267722"/>
                  </a:lnTo>
                  <a:lnTo>
                    <a:pt x="310497" y="280681"/>
                  </a:lnTo>
                  <a:lnTo>
                    <a:pt x="311476" y="293979"/>
                  </a:lnTo>
                  <a:lnTo>
                    <a:pt x="311354" y="307509"/>
                  </a:lnTo>
                  <a:lnTo>
                    <a:pt x="310137" y="321033"/>
                  </a:lnTo>
                  <a:lnTo>
                    <a:pt x="307726" y="334193"/>
                  </a:lnTo>
                  <a:lnTo>
                    <a:pt x="304173" y="346814"/>
                  </a:lnTo>
                  <a:lnTo>
                    <a:pt x="299501" y="358578"/>
                  </a:lnTo>
                  <a:lnTo>
                    <a:pt x="293616" y="368953"/>
                  </a:lnTo>
                  <a:lnTo>
                    <a:pt x="286578" y="377778"/>
                  </a:lnTo>
                  <a:lnTo>
                    <a:pt x="278411" y="385043"/>
                  </a:lnTo>
                  <a:lnTo>
                    <a:pt x="269027" y="390714"/>
                  </a:lnTo>
                  <a:lnTo>
                    <a:pt x="258492" y="394939"/>
                  </a:lnTo>
                  <a:lnTo>
                    <a:pt x="246994" y="397982"/>
                  </a:lnTo>
                  <a:lnTo>
                    <a:pt x="234752" y="400125"/>
                  </a:lnTo>
                  <a:lnTo>
                    <a:pt x="221962" y="401600"/>
                  </a:lnTo>
                  <a:lnTo>
                    <a:pt x="208782" y="402272"/>
                  </a:lnTo>
                  <a:lnTo>
                    <a:pt x="195328" y="401667"/>
                  </a:lnTo>
                  <a:lnTo>
                    <a:pt x="181686" y="399633"/>
                  </a:lnTo>
                  <a:lnTo>
                    <a:pt x="167914" y="396471"/>
                  </a:lnTo>
                  <a:lnTo>
                    <a:pt x="154055" y="392738"/>
                  </a:lnTo>
                  <a:lnTo>
                    <a:pt x="140137" y="388821"/>
                  </a:lnTo>
                  <a:lnTo>
                    <a:pt x="126180" y="384905"/>
                  </a:lnTo>
                  <a:lnTo>
                    <a:pt x="112196" y="381056"/>
                  </a:lnTo>
                  <a:lnTo>
                    <a:pt x="98194" y="377291"/>
                  </a:lnTo>
                  <a:lnTo>
                    <a:pt x="84180" y="373764"/>
                  </a:lnTo>
                  <a:lnTo>
                    <a:pt x="70158" y="370768"/>
                  </a:lnTo>
                  <a:lnTo>
                    <a:pt x="56149" y="368417"/>
                  </a:lnTo>
                  <a:lnTo>
                    <a:pt x="42760" y="366665"/>
                  </a:lnTo>
                  <a:lnTo>
                    <a:pt x="29867" y="365215"/>
                  </a:lnTo>
                  <a:lnTo>
                    <a:pt x="16334" y="363943"/>
                  </a:lnTo>
                  <a:lnTo>
                    <a:pt x="0" y="3626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11201" y="410733"/>
              <a:ext cx="142147" cy="182952"/>
            </a:xfrm>
            <a:custGeom>
              <a:avLst/>
              <a:gdLst/>
              <a:ahLst/>
              <a:cxnLst/>
              <a:rect l="0" t="0" r="0" b="0"/>
              <a:pathLst>
                <a:path w="142147" h="182952">
                  <a:moveTo>
                    <a:pt x="36861" y="63049"/>
                  </a:moveTo>
                  <a:lnTo>
                    <a:pt x="42796" y="68715"/>
                  </a:lnTo>
                  <a:lnTo>
                    <a:pt x="49000" y="72359"/>
                  </a:lnTo>
                  <a:lnTo>
                    <a:pt x="56096" y="74269"/>
                  </a:lnTo>
                  <a:lnTo>
                    <a:pt x="64036" y="74770"/>
                  </a:lnTo>
                  <a:lnTo>
                    <a:pt x="72683" y="74151"/>
                  </a:lnTo>
                  <a:lnTo>
                    <a:pt x="81872" y="72675"/>
                  </a:lnTo>
                  <a:lnTo>
                    <a:pt x="91299" y="70407"/>
                  </a:lnTo>
                  <a:lnTo>
                    <a:pt x="100541" y="67220"/>
                  </a:lnTo>
                  <a:lnTo>
                    <a:pt x="109371" y="63109"/>
                  </a:lnTo>
                  <a:lnTo>
                    <a:pt x="117433" y="57875"/>
                  </a:lnTo>
                  <a:lnTo>
                    <a:pt x="124170" y="51074"/>
                  </a:lnTo>
                  <a:lnTo>
                    <a:pt x="129388" y="42619"/>
                  </a:lnTo>
                  <a:lnTo>
                    <a:pt x="132739" y="33194"/>
                  </a:lnTo>
                  <a:lnTo>
                    <a:pt x="133565" y="24023"/>
                  </a:lnTo>
                  <a:lnTo>
                    <a:pt x="131747" y="15797"/>
                  </a:lnTo>
                  <a:lnTo>
                    <a:pt x="127613" y="8991"/>
                  </a:lnTo>
                  <a:lnTo>
                    <a:pt x="121641" y="4102"/>
                  </a:lnTo>
                  <a:lnTo>
                    <a:pt x="114296" y="1191"/>
                  </a:lnTo>
                  <a:lnTo>
                    <a:pt x="105962" y="0"/>
                  </a:lnTo>
                  <a:lnTo>
                    <a:pt x="96932" y="166"/>
                  </a:lnTo>
                  <a:lnTo>
                    <a:pt x="87424" y="1346"/>
                  </a:lnTo>
                  <a:lnTo>
                    <a:pt x="77755" y="3421"/>
                  </a:lnTo>
                  <a:lnTo>
                    <a:pt x="68337" y="6481"/>
                  </a:lnTo>
                  <a:lnTo>
                    <a:pt x="59371" y="10505"/>
                  </a:lnTo>
                  <a:lnTo>
                    <a:pt x="50876" y="15510"/>
                  </a:lnTo>
                  <a:lnTo>
                    <a:pt x="42783" y="21627"/>
                  </a:lnTo>
                  <a:lnTo>
                    <a:pt x="35007" y="28819"/>
                  </a:lnTo>
                  <a:lnTo>
                    <a:pt x="27632" y="36921"/>
                  </a:lnTo>
                  <a:lnTo>
                    <a:pt x="20898" y="45729"/>
                  </a:lnTo>
                  <a:lnTo>
                    <a:pt x="14889" y="55066"/>
                  </a:lnTo>
                  <a:lnTo>
                    <a:pt x="9700" y="64944"/>
                  </a:lnTo>
                  <a:lnTo>
                    <a:pt x="5512" y="75560"/>
                  </a:lnTo>
                  <a:lnTo>
                    <a:pt x="2336" y="86958"/>
                  </a:lnTo>
                  <a:lnTo>
                    <a:pt x="356" y="98883"/>
                  </a:lnTo>
                  <a:lnTo>
                    <a:pt x="0" y="110887"/>
                  </a:lnTo>
                  <a:lnTo>
                    <a:pt x="1355" y="122698"/>
                  </a:lnTo>
                  <a:lnTo>
                    <a:pt x="4213" y="134069"/>
                  </a:lnTo>
                  <a:lnTo>
                    <a:pt x="8266" y="144706"/>
                  </a:lnTo>
                  <a:lnTo>
                    <a:pt x="13220" y="154515"/>
                  </a:lnTo>
                  <a:lnTo>
                    <a:pt x="19155" y="163254"/>
                  </a:lnTo>
                  <a:lnTo>
                    <a:pt x="26495" y="170454"/>
                  </a:lnTo>
                  <a:lnTo>
                    <a:pt x="35353" y="175996"/>
                  </a:lnTo>
                  <a:lnTo>
                    <a:pt x="45404" y="179905"/>
                  </a:lnTo>
                  <a:lnTo>
                    <a:pt x="56066" y="182171"/>
                  </a:lnTo>
                  <a:lnTo>
                    <a:pt x="66937" y="182951"/>
                  </a:lnTo>
                  <a:lnTo>
                    <a:pt x="77659" y="182359"/>
                  </a:lnTo>
                  <a:lnTo>
                    <a:pt x="87852" y="180375"/>
                  </a:lnTo>
                  <a:lnTo>
                    <a:pt x="97364" y="177127"/>
                  </a:lnTo>
                  <a:lnTo>
                    <a:pt x="106130" y="173150"/>
                  </a:lnTo>
                  <a:lnTo>
                    <a:pt x="115026" y="168913"/>
                  </a:lnTo>
                  <a:lnTo>
                    <a:pt x="125951" y="164048"/>
                  </a:lnTo>
                  <a:lnTo>
                    <a:pt x="142146" y="15780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445341"/>
              <a:ext cx="109222" cy="154784"/>
            </a:xfrm>
            <a:custGeom>
              <a:avLst/>
              <a:gdLst/>
              <a:ahLst/>
              <a:cxnLst/>
              <a:rect l="0" t="0" r="0" b="0"/>
              <a:pathLst>
                <a:path w="109222" h="154784">
                  <a:moveTo>
                    <a:pt x="0" y="49498"/>
                  </a:moveTo>
                  <a:lnTo>
                    <a:pt x="0" y="64100"/>
                  </a:lnTo>
                  <a:lnTo>
                    <a:pt x="0" y="77371"/>
                  </a:lnTo>
                  <a:lnTo>
                    <a:pt x="5" y="90568"/>
                  </a:lnTo>
                  <a:lnTo>
                    <a:pt x="177" y="103736"/>
                  </a:lnTo>
                  <a:lnTo>
                    <a:pt x="826" y="116597"/>
                  </a:lnTo>
                  <a:lnTo>
                    <a:pt x="2055" y="128917"/>
                  </a:lnTo>
                  <a:lnTo>
                    <a:pt x="3006" y="137897"/>
                  </a:lnTo>
                  <a:lnTo>
                    <a:pt x="2858" y="139862"/>
                  </a:lnTo>
                  <a:lnTo>
                    <a:pt x="2294" y="135593"/>
                  </a:lnTo>
                  <a:lnTo>
                    <a:pt x="1883" y="126882"/>
                  </a:lnTo>
                  <a:lnTo>
                    <a:pt x="2048" y="115185"/>
                  </a:lnTo>
                  <a:lnTo>
                    <a:pt x="2935" y="101519"/>
                  </a:lnTo>
                  <a:lnTo>
                    <a:pt x="4496" y="86883"/>
                  </a:lnTo>
                  <a:lnTo>
                    <a:pt x="6605" y="72335"/>
                  </a:lnTo>
                  <a:lnTo>
                    <a:pt x="9136" y="58429"/>
                  </a:lnTo>
                  <a:lnTo>
                    <a:pt x="12138" y="45458"/>
                  </a:lnTo>
                  <a:lnTo>
                    <a:pt x="15831" y="33652"/>
                  </a:lnTo>
                  <a:lnTo>
                    <a:pt x="20281" y="23016"/>
                  </a:lnTo>
                  <a:lnTo>
                    <a:pt x="25575" y="13871"/>
                  </a:lnTo>
                  <a:lnTo>
                    <a:pt x="31886" y="6922"/>
                  </a:lnTo>
                  <a:lnTo>
                    <a:pt x="39203" y="2361"/>
                  </a:lnTo>
                  <a:lnTo>
                    <a:pt x="47219" y="94"/>
                  </a:lnTo>
                  <a:lnTo>
                    <a:pt x="55437" y="0"/>
                  </a:lnTo>
                  <a:lnTo>
                    <a:pt x="63551" y="1792"/>
                  </a:lnTo>
                  <a:lnTo>
                    <a:pt x="71284" y="5247"/>
                  </a:lnTo>
                  <a:lnTo>
                    <a:pt x="78324" y="10298"/>
                  </a:lnTo>
                  <a:lnTo>
                    <a:pt x="84570" y="16769"/>
                  </a:lnTo>
                  <a:lnTo>
                    <a:pt x="89934" y="24552"/>
                  </a:lnTo>
                  <a:lnTo>
                    <a:pt x="94246" y="33678"/>
                  </a:lnTo>
                  <a:lnTo>
                    <a:pt x="97523" y="44035"/>
                  </a:lnTo>
                  <a:lnTo>
                    <a:pt x="100083" y="55244"/>
                  </a:lnTo>
                  <a:lnTo>
                    <a:pt x="102424" y="66760"/>
                  </a:lnTo>
                  <a:lnTo>
                    <a:pt x="104848" y="78245"/>
                  </a:lnTo>
                  <a:lnTo>
                    <a:pt x="107139" y="89565"/>
                  </a:lnTo>
                  <a:lnTo>
                    <a:pt x="108692" y="100699"/>
                  </a:lnTo>
                  <a:lnTo>
                    <a:pt x="109221" y="111657"/>
                  </a:lnTo>
                  <a:lnTo>
                    <a:pt x="108909" y="122018"/>
                  </a:lnTo>
                  <a:lnTo>
                    <a:pt x="108208" y="131946"/>
                  </a:lnTo>
                  <a:lnTo>
                    <a:pt x="107054" y="142314"/>
                  </a:lnTo>
                  <a:lnTo>
                    <a:pt x="105285" y="1547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27788" y="438799"/>
              <a:ext cx="151943" cy="165501"/>
            </a:xfrm>
            <a:custGeom>
              <a:avLst/>
              <a:gdLst/>
              <a:ahLst/>
              <a:cxnLst/>
              <a:rect l="0" t="0" r="0" b="0"/>
              <a:pathLst>
                <a:path w="151943" h="165501">
                  <a:moveTo>
                    <a:pt x="120357" y="45511"/>
                  </a:moveTo>
                  <a:lnTo>
                    <a:pt x="114490" y="36777"/>
                  </a:lnTo>
                  <a:lnTo>
                    <a:pt x="108925" y="29071"/>
                  </a:lnTo>
                  <a:lnTo>
                    <a:pt x="103116" y="21678"/>
                  </a:lnTo>
                  <a:lnTo>
                    <a:pt x="96690" y="14762"/>
                  </a:lnTo>
                  <a:lnTo>
                    <a:pt x="89064" y="8880"/>
                  </a:lnTo>
                  <a:lnTo>
                    <a:pt x="80038" y="4270"/>
                  </a:lnTo>
                  <a:lnTo>
                    <a:pt x="70056" y="1177"/>
                  </a:lnTo>
                  <a:lnTo>
                    <a:pt x="59977" y="0"/>
                  </a:lnTo>
                  <a:lnTo>
                    <a:pt x="50314" y="772"/>
                  </a:lnTo>
                  <a:lnTo>
                    <a:pt x="41219" y="3392"/>
                  </a:lnTo>
                  <a:lnTo>
                    <a:pt x="32658" y="7809"/>
                  </a:lnTo>
                  <a:lnTo>
                    <a:pt x="24542" y="13818"/>
                  </a:lnTo>
                  <a:lnTo>
                    <a:pt x="17092" y="21275"/>
                  </a:lnTo>
                  <a:lnTo>
                    <a:pt x="10833" y="30173"/>
                  </a:lnTo>
                  <a:lnTo>
                    <a:pt x="5958" y="40375"/>
                  </a:lnTo>
                  <a:lnTo>
                    <a:pt x="2513" y="51477"/>
                  </a:lnTo>
                  <a:lnTo>
                    <a:pt x="567" y="62921"/>
                  </a:lnTo>
                  <a:lnTo>
                    <a:pt x="0" y="74357"/>
                  </a:lnTo>
                  <a:lnTo>
                    <a:pt x="566" y="85645"/>
                  </a:lnTo>
                  <a:lnTo>
                    <a:pt x="2002" y="96757"/>
                  </a:lnTo>
                  <a:lnTo>
                    <a:pt x="4078" y="107709"/>
                  </a:lnTo>
                  <a:lnTo>
                    <a:pt x="6774" y="118369"/>
                  </a:lnTo>
                  <a:lnTo>
                    <a:pt x="10260" y="128462"/>
                  </a:lnTo>
                  <a:lnTo>
                    <a:pt x="14578" y="137874"/>
                  </a:lnTo>
                  <a:lnTo>
                    <a:pt x="19952" y="146331"/>
                  </a:lnTo>
                  <a:lnTo>
                    <a:pt x="26849" y="153334"/>
                  </a:lnTo>
                  <a:lnTo>
                    <a:pt x="35379" y="158741"/>
                  </a:lnTo>
                  <a:lnTo>
                    <a:pt x="45192" y="162558"/>
                  </a:lnTo>
                  <a:lnTo>
                    <a:pt x="55690" y="164761"/>
                  </a:lnTo>
                  <a:lnTo>
                    <a:pt x="66451" y="165500"/>
                  </a:lnTo>
                  <a:lnTo>
                    <a:pt x="77268" y="164879"/>
                  </a:lnTo>
                  <a:lnTo>
                    <a:pt x="88055" y="162876"/>
                  </a:lnTo>
                  <a:lnTo>
                    <a:pt x="98781" y="159610"/>
                  </a:lnTo>
                  <a:lnTo>
                    <a:pt x="109183" y="155423"/>
                  </a:lnTo>
                  <a:lnTo>
                    <a:pt x="119887" y="150278"/>
                  </a:lnTo>
                  <a:lnTo>
                    <a:pt x="132951" y="142609"/>
                  </a:lnTo>
                  <a:lnTo>
                    <a:pt x="151942" y="1297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00787" y="210569"/>
              <a:ext cx="231628" cy="400084"/>
            </a:xfrm>
            <a:custGeom>
              <a:avLst/>
              <a:gdLst/>
              <a:ahLst/>
              <a:cxnLst/>
              <a:rect l="0" t="0" r="0" b="0"/>
              <a:pathLst>
                <a:path w="231628" h="400084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10"/>
                  </a:lnTo>
                  <a:lnTo>
                    <a:pt x="8842" y="74419"/>
                  </a:lnTo>
                  <a:lnTo>
                    <a:pt x="11593" y="89596"/>
                  </a:lnTo>
                  <a:lnTo>
                    <a:pt x="14051" y="105458"/>
                  </a:lnTo>
                  <a:lnTo>
                    <a:pt x="16038" y="121820"/>
                  </a:lnTo>
                  <a:lnTo>
                    <a:pt x="17709" y="138212"/>
                  </a:lnTo>
                  <a:lnTo>
                    <a:pt x="19446" y="153910"/>
                  </a:lnTo>
                  <a:lnTo>
                    <a:pt x="21464" y="168585"/>
                  </a:lnTo>
                  <a:lnTo>
                    <a:pt x="23651" y="182574"/>
                  </a:lnTo>
                  <a:lnTo>
                    <a:pt x="25667" y="196655"/>
                  </a:lnTo>
                  <a:lnTo>
                    <a:pt x="27324" y="211278"/>
                  </a:lnTo>
                  <a:lnTo>
                    <a:pt x="28759" y="226391"/>
                  </a:lnTo>
                  <a:lnTo>
                    <a:pt x="30330" y="241623"/>
                  </a:lnTo>
                  <a:lnTo>
                    <a:pt x="32238" y="256722"/>
                  </a:lnTo>
                  <a:lnTo>
                    <a:pt x="34520" y="271439"/>
                  </a:lnTo>
                  <a:lnTo>
                    <a:pt x="37131" y="285467"/>
                  </a:lnTo>
                  <a:lnTo>
                    <a:pt x="39996" y="298717"/>
                  </a:lnTo>
                  <a:lnTo>
                    <a:pt x="42887" y="311428"/>
                  </a:lnTo>
                  <a:lnTo>
                    <a:pt x="45441" y="324043"/>
                  </a:lnTo>
                  <a:lnTo>
                    <a:pt x="47491" y="336727"/>
                  </a:lnTo>
                  <a:lnTo>
                    <a:pt x="49160" y="345871"/>
                  </a:lnTo>
                  <a:lnTo>
                    <a:pt x="50516" y="347009"/>
                  </a:lnTo>
                  <a:lnTo>
                    <a:pt x="51410" y="341725"/>
                  </a:lnTo>
                  <a:lnTo>
                    <a:pt x="52105" y="332505"/>
                  </a:lnTo>
                  <a:lnTo>
                    <a:pt x="53051" y="321466"/>
                  </a:lnTo>
                  <a:lnTo>
                    <a:pt x="54479" y="309847"/>
                  </a:lnTo>
                  <a:lnTo>
                    <a:pt x="56575" y="298372"/>
                  </a:lnTo>
                  <a:lnTo>
                    <a:pt x="59577" y="287551"/>
                  </a:lnTo>
                  <a:lnTo>
                    <a:pt x="63530" y="277565"/>
                  </a:lnTo>
                  <a:lnTo>
                    <a:pt x="68641" y="268850"/>
                  </a:lnTo>
                  <a:lnTo>
                    <a:pt x="75351" y="262186"/>
                  </a:lnTo>
                  <a:lnTo>
                    <a:pt x="83747" y="257814"/>
                  </a:lnTo>
                  <a:lnTo>
                    <a:pt x="93300" y="255673"/>
                  </a:lnTo>
                  <a:lnTo>
                    <a:pt x="103088" y="255663"/>
                  </a:lnTo>
                  <a:lnTo>
                    <a:pt x="112550" y="257515"/>
                  </a:lnTo>
                  <a:lnTo>
                    <a:pt x="121341" y="261179"/>
                  </a:lnTo>
                  <a:lnTo>
                    <a:pt x="129165" y="266904"/>
                  </a:lnTo>
                  <a:lnTo>
                    <a:pt x="135978" y="274635"/>
                  </a:lnTo>
                  <a:lnTo>
                    <a:pt x="141908" y="283909"/>
                  </a:lnTo>
                  <a:lnTo>
                    <a:pt x="147142" y="294042"/>
                  </a:lnTo>
                  <a:lnTo>
                    <a:pt x="151859" y="304558"/>
                  </a:lnTo>
                  <a:lnTo>
                    <a:pt x="156370" y="315211"/>
                  </a:lnTo>
                  <a:lnTo>
                    <a:pt x="161093" y="325889"/>
                  </a:lnTo>
                  <a:lnTo>
                    <a:pt x="166240" y="336545"/>
                  </a:lnTo>
                  <a:lnTo>
                    <a:pt x="171834" y="347006"/>
                  </a:lnTo>
                  <a:lnTo>
                    <a:pt x="177814" y="356964"/>
                  </a:lnTo>
                  <a:lnTo>
                    <a:pt x="184096" y="366286"/>
                  </a:lnTo>
                  <a:lnTo>
                    <a:pt x="190684" y="374711"/>
                  </a:lnTo>
                  <a:lnTo>
                    <a:pt x="198528" y="382590"/>
                  </a:lnTo>
                  <a:lnTo>
                    <a:pt x="210551" y="390615"/>
                  </a:lnTo>
                  <a:lnTo>
                    <a:pt x="231627" y="400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21886" y="447154"/>
              <a:ext cx="189514" cy="142442"/>
            </a:xfrm>
            <a:custGeom>
              <a:avLst/>
              <a:gdLst/>
              <a:ahLst/>
              <a:cxnLst/>
              <a:rect l="0" t="0" r="0" b="0"/>
              <a:pathLst>
                <a:path w="189514" h="142442">
                  <a:moveTo>
                    <a:pt x="0" y="37156"/>
                  </a:moveTo>
                  <a:lnTo>
                    <a:pt x="67" y="48824"/>
                  </a:lnTo>
                  <a:lnTo>
                    <a:pt x="708" y="59313"/>
                  </a:lnTo>
                  <a:lnTo>
                    <a:pt x="2004" y="69615"/>
                  </a:lnTo>
                  <a:lnTo>
                    <a:pt x="3864" y="79916"/>
                  </a:lnTo>
                  <a:lnTo>
                    <a:pt x="6180" y="90260"/>
                  </a:lnTo>
                  <a:lnTo>
                    <a:pt x="8821" y="100576"/>
                  </a:lnTo>
                  <a:lnTo>
                    <a:pt x="10793" y="108263"/>
                  </a:lnTo>
                  <a:lnTo>
                    <a:pt x="10987" y="110197"/>
                  </a:lnTo>
                  <a:lnTo>
                    <a:pt x="9826" y="107554"/>
                  </a:lnTo>
                  <a:lnTo>
                    <a:pt x="7975" y="101637"/>
                  </a:lnTo>
                  <a:lnTo>
                    <a:pt x="6064" y="92945"/>
                  </a:lnTo>
                  <a:lnTo>
                    <a:pt x="4421" y="81914"/>
                  </a:lnTo>
                  <a:lnTo>
                    <a:pt x="3136" y="69196"/>
                  </a:lnTo>
                  <a:lnTo>
                    <a:pt x="2185" y="55559"/>
                  </a:lnTo>
                  <a:lnTo>
                    <a:pt x="1521" y="41541"/>
                  </a:lnTo>
                  <a:lnTo>
                    <a:pt x="1734" y="28224"/>
                  </a:lnTo>
                  <a:lnTo>
                    <a:pt x="3996" y="17261"/>
                  </a:lnTo>
                  <a:lnTo>
                    <a:pt x="8770" y="9352"/>
                  </a:lnTo>
                  <a:lnTo>
                    <a:pt x="15400" y="4672"/>
                  </a:lnTo>
                  <a:lnTo>
                    <a:pt x="22538" y="3328"/>
                  </a:lnTo>
                  <a:lnTo>
                    <a:pt x="29336" y="5011"/>
                  </a:lnTo>
                  <a:lnTo>
                    <a:pt x="35660" y="9000"/>
                  </a:lnTo>
                  <a:lnTo>
                    <a:pt x="41805" y="14399"/>
                  </a:lnTo>
                  <a:lnTo>
                    <a:pt x="48001" y="20575"/>
                  </a:lnTo>
                  <a:lnTo>
                    <a:pt x="54177" y="27324"/>
                  </a:lnTo>
                  <a:lnTo>
                    <a:pt x="60039" y="34757"/>
                  </a:lnTo>
                  <a:lnTo>
                    <a:pt x="65423" y="42827"/>
                  </a:lnTo>
                  <a:lnTo>
                    <a:pt x="69905" y="48732"/>
                  </a:lnTo>
                  <a:lnTo>
                    <a:pt x="73126" y="49240"/>
                  </a:lnTo>
                  <a:lnTo>
                    <a:pt x="75598" y="45677"/>
                  </a:lnTo>
                  <a:lnTo>
                    <a:pt x="78057" y="39562"/>
                  </a:lnTo>
                  <a:lnTo>
                    <a:pt x="81114" y="31858"/>
                  </a:lnTo>
                  <a:lnTo>
                    <a:pt x="85005" y="23171"/>
                  </a:lnTo>
                  <a:lnTo>
                    <a:pt x="90025" y="14521"/>
                  </a:lnTo>
                  <a:lnTo>
                    <a:pt x="96650" y="7362"/>
                  </a:lnTo>
                  <a:lnTo>
                    <a:pt x="104977" y="2371"/>
                  </a:lnTo>
                  <a:lnTo>
                    <a:pt x="114478" y="0"/>
                  </a:lnTo>
                  <a:lnTo>
                    <a:pt x="124228" y="826"/>
                  </a:lnTo>
                  <a:lnTo>
                    <a:pt x="133664" y="4824"/>
                  </a:lnTo>
                  <a:lnTo>
                    <a:pt x="142436" y="11371"/>
                  </a:lnTo>
                  <a:lnTo>
                    <a:pt x="150248" y="19567"/>
                  </a:lnTo>
                  <a:lnTo>
                    <a:pt x="157048" y="28737"/>
                  </a:lnTo>
                  <a:lnTo>
                    <a:pt x="162799" y="38633"/>
                  </a:lnTo>
                  <a:lnTo>
                    <a:pt x="167380" y="49325"/>
                  </a:lnTo>
                  <a:lnTo>
                    <a:pt x="170841" y="60805"/>
                  </a:lnTo>
                  <a:lnTo>
                    <a:pt x="173525" y="72801"/>
                  </a:lnTo>
                  <a:lnTo>
                    <a:pt x="175951" y="84861"/>
                  </a:lnTo>
                  <a:lnTo>
                    <a:pt x="178436" y="96704"/>
                  </a:lnTo>
                  <a:lnTo>
                    <a:pt x="180948" y="107797"/>
                  </a:lnTo>
                  <a:lnTo>
                    <a:pt x="183448" y="118363"/>
                  </a:lnTo>
                  <a:lnTo>
                    <a:pt x="186158" y="129326"/>
                  </a:lnTo>
                  <a:lnTo>
                    <a:pt x="189513" y="142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34701" y="447956"/>
              <a:ext cx="145155" cy="152169"/>
            </a:xfrm>
            <a:custGeom>
              <a:avLst/>
              <a:gdLst/>
              <a:ahLst/>
              <a:cxnLst/>
              <a:rect l="0" t="0" r="0" b="0"/>
              <a:pathLst>
                <a:path w="145155" h="152169">
                  <a:moveTo>
                    <a:pt x="71454" y="88997"/>
                  </a:moveTo>
                  <a:lnTo>
                    <a:pt x="74254" y="80129"/>
                  </a:lnTo>
                  <a:lnTo>
                    <a:pt x="75756" y="71142"/>
                  </a:lnTo>
                  <a:lnTo>
                    <a:pt x="76057" y="61151"/>
                  </a:lnTo>
                  <a:lnTo>
                    <a:pt x="75206" y="50343"/>
                  </a:lnTo>
                  <a:lnTo>
                    <a:pt x="73089" y="39180"/>
                  </a:lnTo>
                  <a:lnTo>
                    <a:pt x="69758" y="27993"/>
                  </a:lnTo>
                  <a:lnTo>
                    <a:pt x="65077" y="17572"/>
                  </a:lnTo>
                  <a:lnTo>
                    <a:pt x="58662" y="9181"/>
                  </a:lnTo>
                  <a:lnTo>
                    <a:pt x="50471" y="3337"/>
                  </a:lnTo>
                  <a:lnTo>
                    <a:pt x="41227" y="215"/>
                  </a:lnTo>
                  <a:lnTo>
                    <a:pt x="32178" y="0"/>
                  </a:lnTo>
                  <a:lnTo>
                    <a:pt x="24030" y="2490"/>
                  </a:lnTo>
                  <a:lnTo>
                    <a:pt x="17106" y="7379"/>
                  </a:lnTo>
                  <a:lnTo>
                    <a:pt x="11606" y="14456"/>
                  </a:lnTo>
                  <a:lnTo>
                    <a:pt x="7467" y="23393"/>
                  </a:lnTo>
                  <a:lnTo>
                    <a:pt x="4467" y="33795"/>
                  </a:lnTo>
                  <a:lnTo>
                    <a:pt x="2347" y="45291"/>
                  </a:lnTo>
                  <a:lnTo>
                    <a:pt x="879" y="57572"/>
                  </a:lnTo>
                  <a:lnTo>
                    <a:pt x="41" y="70240"/>
                  </a:lnTo>
                  <a:lnTo>
                    <a:pt x="0" y="82818"/>
                  </a:lnTo>
                  <a:lnTo>
                    <a:pt x="796" y="95045"/>
                  </a:lnTo>
                  <a:lnTo>
                    <a:pt x="2653" y="106543"/>
                  </a:lnTo>
                  <a:lnTo>
                    <a:pt x="6035" y="116740"/>
                  </a:lnTo>
                  <a:lnTo>
                    <a:pt x="11051" y="125436"/>
                  </a:lnTo>
                  <a:lnTo>
                    <a:pt x="17353" y="132275"/>
                  </a:lnTo>
                  <a:lnTo>
                    <a:pt x="24339" y="136596"/>
                  </a:lnTo>
                  <a:lnTo>
                    <a:pt x="31589" y="138279"/>
                  </a:lnTo>
                  <a:lnTo>
                    <a:pt x="38895" y="137647"/>
                  </a:lnTo>
                  <a:lnTo>
                    <a:pt x="46172" y="135180"/>
                  </a:lnTo>
                  <a:lnTo>
                    <a:pt x="53393" y="131333"/>
                  </a:lnTo>
                  <a:lnTo>
                    <a:pt x="60392" y="126161"/>
                  </a:lnTo>
                  <a:lnTo>
                    <a:pt x="66874" y="119343"/>
                  </a:lnTo>
                  <a:lnTo>
                    <a:pt x="72733" y="110880"/>
                  </a:lnTo>
                  <a:lnTo>
                    <a:pt x="78542" y="102665"/>
                  </a:lnTo>
                  <a:lnTo>
                    <a:pt x="84516" y="98060"/>
                  </a:lnTo>
                  <a:lnTo>
                    <a:pt x="89821" y="98086"/>
                  </a:lnTo>
                  <a:lnTo>
                    <a:pt x="94432" y="101739"/>
                  </a:lnTo>
                  <a:lnTo>
                    <a:pt x="98594" y="107821"/>
                  </a:lnTo>
                  <a:lnTo>
                    <a:pt x="102823" y="115137"/>
                  </a:lnTo>
                  <a:lnTo>
                    <a:pt x="107850" y="122506"/>
                  </a:lnTo>
                  <a:lnTo>
                    <a:pt x="113984" y="129307"/>
                  </a:lnTo>
                  <a:lnTo>
                    <a:pt x="120735" y="135231"/>
                  </a:lnTo>
                  <a:lnTo>
                    <a:pt x="127673" y="140638"/>
                  </a:lnTo>
                  <a:lnTo>
                    <a:pt x="135409" y="145994"/>
                  </a:lnTo>
                  <a:lnTo>
                    <a:pt x="145154" y="1521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00911" y="452725"/>
              <a:ext cx="115815" cy="123285"/>
            </a:xfrm>
            <a:custGeom>
              <a:avLst/>
              <a:gdLst/>
              <a:ahLst/>
              <a:cxnLst/>
              <a:rect l="0" t="0" r="0" b="0"/>
              <a:pathLst>
                <a:path w="115815" h="123285">
                  <a:moveTo>
                    <a:pt x="0" y="42114"/>
                  </a:moveTo>
                  <a:lnTo>
                    <a:pt x="68" y="53849"/>
                  </a:lnTo>
                  <a:lnTo>
                    <a:pt x="707" y="64978"/>
                  </a:lnTo>
                  <a:lnTo>
                    <a:pt x="2004" y="76572"/>
                  </a:lnTo>
                  <a:lnTo>
                    <a:pt x="3864" y="88560"/>
                  </a:lnTo>
                  <a:lnTo>
                    <a:pt x="6180" y="100572"/>
                  </a:lnTo>
                  <a:lnTo>
                    <a:pt x="8826" y="112299"/>
                  </a:lnTo>
                  <a:lnTo>
                    <a:pt x="10971" y="121008"/>
                  </a:lnTo>
                  <a:lnTo>
                    <a:pt x="11814" y="123284"/>
                  </a:lnTo>
                  <a:lnTo>
                    <a:pt x="11901" y="120052"/>
                  </a:lnTo>
                  <a:lnTo>
                    <a:pt x="11703" y="113042"/>
                  </a:lnTo>
                  <a:lnTo>
                    <a:pt x="11440" y="103571"/>
                  </a:lnTo>
                  <a:lnTo>
                    <a:pt x="11208" y="92521"/>
                  </a:lnTo>
                  <a:lnTo>
                    <a:pt x="11362" y="80780"/>
                  </a:lnTo>
                  <a:lnTo>
                    <a:pt x="12514" y="69323"/>
                  </a:lnTo>
                  <a:lnTo>
                    <a:pt x="14922" y="58644"/>
                  </a:lnTo>
                  <a:lnTo>
                    <a:pt x="18673" y="48991"/>
                  </a:lnTo>
                  <a:lnTo>
                    <a:pt x="23864" y="40566"/>
                  </a:lnTo>
                  <a:lnTo>
                    <a:pt x="30399" y="33345"/>
                  </a:lnTo>
                  <a:lnTo>
                    <a:pt x="38211" y="27306"/>
                  </a:lnTo>
                  <a:lnTo>
                    <a:pt x="47348" y="22531"/>
                  </a:lnTo>
                  <a:lnTo>
                    <a:pt x="57701" y="18938"/>
                  </a:lnTo>
                  <a:lnTo>
                    <a:pt x="68638" y="16132"/>
                  </a:lnTo>
                  <a:lnTo>
                    <a:pt x="80273" y="13108"/>
                  </a:lnTo>
                  <a:lnTo>
                    <a:pt x="94744" y="847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61694" y="305326"/>
              <a:ext cx="18203" cy="326384"/>
            </a:xfrm>
            <a:custGeom>
              <a:avLst/>
              <a:gdLst/>
              <a:ahLst/>
              <a:cxnLst/>
              <a:rect l="0" t="0" r="0" b="0"/>
              <a:pathLst>
                <a:path w="18203" h="326384">
                  <a:moveTo>
                    <a:pt x="18202" y="0"/>
                  </a:moveTo>
                  <a:lnTo>
                    <a:pt x="15335" y="11735"/>
                  </a:lnTo>
                  <a:lnTo>
                    <a:pt x="13193" y="22864"/>
                  </a:lnTo>
                  <a:lnTo>
                    <a:pt x="11586" y="34458"/>
                  </a:lnTo>
                  <a:lnTo>
                    <a:pt x="10233" y="46446"/>
                  </a:lnTo>
                  <a:lnTo>
                    <a:pt x="8736" y="58458"/>
                  </a:lnTo>
                  <a:lnTo>
                    <a:pt x="6889" y="70270"/>
                  </a:lnTo>
                  <a:lnTo>
                    <a:pt x="4822" y="82142"/>
                  </a:lnTo>
                  <a:lnTo>
                    <a:pt x="2890" y="94707"/>
                  </a:lnTo>
                  <a:lnTo>
                    <a:pt x="1298" y="108264"/>
                  </a:lnTo>
                  <a:lnTo>
                    <a:pt x="248" y="122470"/>
                  </a:lnTo>
                  <a:lnTo>
                    <a:pt x="0" y="136552"/>
                  </a:lnTo>
                  <a:lnTo>
                    <a:pt x="606" y="150066"/>
                  </a:lnTo>
                  <a:lnTo>
                    <a:pt x="1642" y="163073"/>
                  </a:lnTo>
                  <a:lnTo>
                    <a:pt x="2335" y="175946"/>
                  </a:lnTo>
                  <a:lnTo>
                    <a:pt x="2285" y="188934"/>
                  </a:lnTo>
                  <a:lnTo>
                    <a:pt x="1756" y="201961"/>
                  </a:lnTo>
                  <a:lnTo>
                    <a:pt x="1469" y="214722"/>
                  </a:lnTo>
                  <a:lnTo>
                    <a:pt x="1828" y="227056"/>
                  </a:lnTo>
                  <a:lnTo>
                    <a:pt x="2751" y="239121"/>
                  </a:lnTo>
                  <a:lnTo>
                    <a:pt x="3841" y="251288"/>
                  </a:lnTo>
                  <a:lnTo>
                    <a:pt x="4838" y="263757"/>
                  </a:lnTo>
                  <a:lnTo>
                    <a:pt x="5644" y="276155"/>
                  </a:lnTo>
                  <a:lnTo>
                    <a:pt x="6340" y="288946"/>
                  </a:lnTo>
                  <a:lnTo>
                    <a:pt x="6982" y="304376"/>
                  </a:lnTo>
                  <a:lnTo>
                    <a:pt x="7673" y="3263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02248" y="421139"/>
              <a:ext cx="114520" cy="242157"/>
            </a:xfrm>
            <a:custGeom>
              <a:avLst/>
              <a:gdLst/>
              <a:ahLst/>
              <a:cxnLst/>
              <a:rect l="0" t="0" r="0" b="0"/>
              <a:pathLst>
                <a:path w="114520" h="242157">
                  <a:moveTo>
                    <a:pt x="72405" y="0"/>
                  </a:moveTo>
                  <a:lnTo>
                    <a:pt x="66537" y="8735"/>
                  </a:lnTo>
                  <a:lnTo>
                    <a:pt x="60972" y="16441"/>
                  </a:lnTo>
                  <a:lnTo>
                    <a:pt x="55173" y="23843"/>
                  </a:lnTo>
                  <a:lnTo>
                    <a:pt x="49093" y="31105"/>
                  </a:lnTo>
                  <a:lnTo>
                    <a:pt x="42763" y="38283"/>
                  </a:lnTo>
                  <a:lnTo>
                    <a:pt x="36235" y="45409"/>
                  </a:lnTo>
                  <a:lnTo>
                    <a:pt x="29559" y="52499"/>
                  </a:lnTo>
                  <a:lnTo>
                    <a:pt x="22777" y="59566"/>
                  </a:lnTo>
                  <a:lnTo>
                    <a:pt x="15932" y="66621"/>
                  </a:lnTo>
                  <a:lnTo>
                    <a:pt x="9542" y="73834"/>
                  </a:lnTo>
                  <a:lnTo>
                    <a:pt x="4542" y="81516"/>
                  </a:lnTo>
                  <a:lnTo>
                    <a:pt x="1336" y="89793"/>
                  </a:lnTo>
                  <a:lnTo>
                    <a:pt x="0" y="98471"/>
                  </a:lnTo>
                  <a:lnTo>
                    <a:pt x="541" y="107143"/>
                  </a:lnTo>
                  <a:lnTo>
                    <a:pt x="2759" y="115572"/>
                  </a:lnTo>
                  <a:lnTo>
                    <a:pt x="6331" y="123858"/>
                  </a:lnTo>
                  <a:lnTo>
                    <a:pt x="10928" y="132335"/>
                  </a:lnTo>
                  <a:lnTo>
                    <a:pt x="16271" y="141181"/>
                  </a:lnTo>
                  <a:lnTo>
                    <a:pt x="22143" y="150259"/>
                  </a:lnTo>
                  <a:lnTo>
                    <a:pt x="28383" y="159206"/>
                  </a:lnTo>
                  <a:lnTo>
                    <a:pt x="34875" y="167824"/>
                  </a:lnTo>
                  <a:lnTo>
                    <a:pt x="41539" y="176238"/>
                  </a:lnTo>
                  <a:lnTo>
                    <a:pt x="48320" y="184801"/>
                  </a:lnTo>
                  <a:lnTo>
                    <a:pt x="55183" y="193701"/>
                  </a:lnTo>
                  <a:lnTo>
                    <a:pt x="62269" y="202645"/>
                  </a:lnTo>
                  <a:lnTo>
                    <a:pt x="69864" y="210970"/>
                  </a:lnTo>
                  <a:lnTo>
                    <a:pt x="78075" y="218343"/>
                  </a:lnTo>
                  <a:lnTo>
                    <a:pt x="86402" y="224616"/>
                  </a:lnTo>
                  <a:lnTo>
                    <a:pt x="94654" y="230278"/>
                  </a:lnTo>
                  <a:lnTo>
                    <a:pt x="103557" y="235822"/>
                  </a:lnTo>
                  <a:lnTo>
                    <a:pt x="114519" y="2421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54764" y="154341"/>
              <a:ext cx="204200" cy="487898"/>
            </a:xfrm>
            <a:custGeom>
              <a:avLst/>
              <a:gdLst/>
              <a:ahLst/>
              <a:cxnLst/>
              <a:rect l="0" t="0" r="0" b="0"/>
              <a:pathLst>
                <a:path w="204200" h="487898">
                  <a:moveTo>
                    <a:pt x="46272" y="487897"/>
                  </a:moveTo>
                  <a:lnTo>
                    <a:pt x="46205" y="473362"/>
                  </a:lnTo>
                  <a:lnTo>
                    <a:pt x="45565" y="460731"/>
                  </a:lnTo>
                  <a:lnTo>
                    <a:pt x="44273" y="448822"/>
                  </a:lnTo>
                  <a:lnTo>
                    <a:pt x="42586" y="437167"/>
                  </a:lnTo>
                  <a:lnTo>
                    <a:pt x="40918" y="425327"/>
                  </a:lnTo>
                  <a:lnTo>
                    <a:pt x="39500" y="413077"/>
                  </a:lnTo>
                  <a:lnTo>
                    <a:pt x="38229" y="400063"/>
                  </a:lnTo>
                  <a:lnTo>
                    <a:pt x="36770" y="385728"/>
                  </a:lnTo>
                  <a:lnTo>
                    <a:pt x="34942" y="369897"/>
                  </a:lnTo>
                  <a:lnTo>
                    <a:pt x="32884" y="352874"/>
                  </a:lnTo>
                  <a:lnTo>
                    <a:pt x="30956" y="335231"/>
                  </a:lnTo>
                  <a:lnTo>
                    <a:pt x="29357" y="317366"/>
                  </a:lnTo>
                  <a:lnTo>
                    <a:pt x="27962" y="299474"/>
                  </a:lnTo>
                  <a:lnTo>
                    <a:pt x="26418" y="281629"/>
                  </a:lnTo>
                  <a:lnTo>
                    <a:pt x="24527" y="263855"/>
                  </a:lnTo>
                  <a:lnTo>
                    <a:pt x="22257" y="246309"/>
                  </a:lnTo>
                  <a:lnTo>
                    <a:pt x="19654" y="229288"/>
                  </a:lnTo>
                  <a:lnTo>
                    <a:pt x="16794" y="212908"/>
                  </a:lnTo>
                  <a:lnTo>
                    <a:pt x="13907" y="197127"/>
                  </a:lnTo>
                  <a:lnTo>
                    <a:pt x="11355" y="181836"/>
                  </a:lnTo>
                  <a:lnTo>
                    <a:pt x="9306" y="166922"/>
                  </a:lnTo>
                  <a:lnTo>
                    <a:pt x="7592" y="152447"/>
                  </a:lnTo>
                  <a:lnTo>
                    <a:pt x="5827" y="138640"/>
                  </a:lnTo>
                  <a:lnTo>
                    <a:pt x="3794" y="125571"/>
                  </a:lnTo>
                  <a:lnTo>
                    <a:pt x="1767" y="113167"/>
                  </a:lnTo>
                  <a:lnTo>
                    <a:pt x="392" y="101296"/>
                  </a:lnTo>
                  <a:lnTo>
                    <a:pt x="0" y="89832"/>
                  </a:lnTo>
                  <a:lnTo>
                    <a:pt x="1078" y="78827"/>
                  </a:lnTo>
                  <a:lnTo>
                    <a:pt x="4394" y="68503"/>
                  </a:lnTo>
                  <a:lnTo>
                    <a:pt x="10149" y="58931"/>
                  </a:lnTo>
                  <a:lnTo>
                    <a:pt x="17914" y="50197"/>
                  </a:lnTo>
                  <a:lnTo>
                    <a:pt x="26945" y="42476"/>
                  </a:lnTo>
                  <a:lnTo>
                    <a:pt x="36679" y="35765"/>
                  </a:lnTo>
                  <a:lnTo>
                    <a:pt x="46786" y="29919"/>
                  </a:lnTo>
                  <a:lnTo>
                    <a:pt x="57089" y="24750"/>
                  </a:lnTo>
                  <a:lnTo>
                    <a:pt x="67499" y="20088"/>
                  </a:lnTo>
                  <a:lnTo>
                    <a:pt x="78132" y="15956"/>
                  </a:lnTo>
                  <a:lnTo>
                    <a:pt x="89270" y="12552"/>
                  </a:lnTo>
                  <a:lnTo>
                    <a:pt x="101024" y="9923"/>
                  </a:lnTo>
                  <a:lnTo>
                    <a:pt x="113192" y="7818"/>
                  </a:lnTo>
                  <a:lnTo>
                    <a:pt x="125361" y="5790"/>
                  </a:lnTo>
                  <a:lnTo>
                    <a:pt x="137282" y="3580"/>
                  </a:lnTo>
                  <a:lnTo>
                    <a:pt x="148825" y="1453"/>
                  </a:lnTo>
                  <a:lnTo>
                    <a:pt x="161228" y="0"/>
                  </a:lnTo>
                  <a:lnTo>
                    <a:pt x="177814" y="205"/>
                  </a:lnTo>
                  <a:lnTo>
                    <a:pt x="204199" y="3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79979" y="452725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0"/>
                  </a:moveTo>
                  <a:lnTo>
                    <a:pt x="107012" y="3001"/>
                  </a:lnTo>
                  <a:lnTo>
                    <a:pt x="98666" y="6423"/>
                  </a:lnTo>
                  <a:lnTo>
                    <a:pt x="89967" y="10619"/>
                  </a:lnTo>
                  <a:lnTo>
                    <a:pt x="80846" y="15519"/>
                  </a:lnTo>
                  <a:lnTo>
                    <a:pt x="71351" y="21001"/>
                  </a:lnTo>
                  <a:lnTo>
                    <a:pt x="61563" y="26927"/>
                  </a:lnTo>
                  <a:lnTo>
                    <a:pt x="51628" y="33067"/>
                  </a:lnTo>
                  <a:lnTo>
                    <a:pt x="40563" y="39815"/>
                  </a:lnTo>
                  <a:lnTo>
                    <a:pt x="25157" y="48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74735" y="493438"/>
              <a:ext cx="115815" cy="136787"/>
            </a:xfrm>
            <a:custGeom>
              <a:avLst/>
              <a:gdLst/>
              <a:ahLst/>
              <a:cxnLst/>
              <a:rect l="0" t="0" r="0" b="0"/>
              <a:pathLst>
                <a:path w="115815" h="136787">
                  <a:moveTo>
                    <a:pt x="0" y="64572"/>
                  </a:moveTo>
                  <a:lnTo>
                    <a:pt x="2934" y="76240"/>
                  </a:lnTo>
                  <a:lnTo>
                    <a:pt x="5717" y="86729"/>
                  </a:lnTo>
                  <a:lnTo>
                    <a:pt x="8616" y="97030"/>
                  </a:lnTo>
                  <a:lnTo>
                    <a:pt x="11656" y="107332"/>
                  </a:lnTo>
                  <a:lnTo>
                    <a:pt x="14821" y="117675"/>
                  </a:lnTo>
                  <a:lnTo>
                    <a:pt x="18061" y="127987"/>
                  </a:lnTo>
                  <a:lnTo>
                    <a:pt x="20476" y="135502"/>
                  </a:lnTo>
                  <a:lnTo>
                    <a:pt x="21007" y="136786"/>
                  </a:lnTo>
                  <a:lnTo>
                    <a:pt x="20062" y="132899"/>
                  </a:lnTo>
                  <a:lnTo>
                    <a:pt x="18337" y="125503"/>
                  </a:lnTo>
                  <a:lnTo>
                    <a:pt x="16496" y="115811"/>
                  </a:lnTo>
                  <a:lnTo>
                    <a:pt x="14897" y="104631"/>
                  </a:lnTo>
                  <a:lnTo>
                    <a:pt x="13808" y="92645"/>
                  </a:lnTo>
                  <a:lnTo>
                    <a:pt x="13517" y="80496"/>
                  </a:lnTo>
                  <a:lnTo>
                    <a:pt x="14101" y="68538"/>
                  </a:lnTo>
                  <a:lnTo>
                    <a:pt x="15627" y="57043"/>
                  </a:lnTo>
                  <a:lnTo>
                    <a:pt x="18244" y="46312"/>
                  </a:lnTo>
                  <a:lnTo>
                    <a:pt x="21934" y="36429"/>
                  </a:lnTo>
                  <a:lnTo>
                    <a:pt x="26699" y="27467"/>
                  </a:lnTo>
                  <a:lnTo>
                    <a:pt x="32645" y="19585"/>
                  </a:lnTo>
                  <a:lnTo>
                    <a:pt x="39719" y="12771"/>
                  </a:lnTo>
                  <a:lnTo>
                    <a:pt x="47740" y="7193"/>
                  </a:lnTo>
                  <a:lnTo>
                    <a:pt x="56494" y="3268"/>
                  </a:lnTo>
                  <a:lnTo>
                    <a:pt x="65779" y="1068"/>
                  </a:lnTo>
                  <a:lnTo>
                    <a:pt x="75178" y="220"/>
                  </a:lnTo>
                  <a:lnTo>
                    <a:pt x="85083" y="0"/>
                  </a:lnTo>
                  <a:lnTo>
                    <a:pt x="97479" y="386"/>
                  </a:lnTo>
                  <a:lnTo>
                    <a:pt x="115814" y="14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17444" y="508515"/>
              <a:ext cx="131034" cy="161011"/>
            </a:xfrm>
            <a:custGeom>
              <a:avLst/>
              <a:gdLst/>
              <a:ahLst/>
              <a:cxnLst/>
              <a:rect l="0" t="0" r="0" b="0"/>
              <a:pathLst>
                <a:path w="131034" h="161011">
                  <a:moveTo>
                    <a:pt x="67862" y="102137"/>
                  </a:moveTo>
                  <a:lnTo>
                    <a:pt x="73595" y="93269"/>
                  </a:lnTo>
                  <a:lnTo>
                    <a:pt x="77879" y="84282"/>
                  </a:lnTo>
                  <a:lnTo>
                    <a:pt x="81075" y="74291"/>
                  </a:lnTo>
                  <a:lnTo>
                    <a:pt x="83090" y="63484"/>
                  </a:lnTo>
                  <a:lnTo>
                    <a:pt x="83491" y="52320"/>
                  </a:lnTo>
                  <a:lnTo>
                    <a:pt x="82176" y="41124"/>
                  </a:lnTo>
                  <a:lnTo>
                    <a:pt x="79181" y="30358"/>
                  </a:lnTo>
                  <a:lnTo>
                    <a:pt x="74507" y="20670"/>
                  </a:lnTo>
                  <a:lnTo>
                    <a:pt x="68334" y="12325"/>
                  </a:lnTo>
                  <a:lnTo>
                    <a:pt x="61105" y="5724"/>
                  </a:lnTo>
                  <a:lnTo>
                    <a:pt x="53425" y="1565"/>
                  </a:lnTo>
                  <a:lnTo>
                    <a:pt x="45673" y="0"/>
                  </a:lnTo>
                  <a:lnTo>
                    <a:pt x="38013" y="1051"/>
                  </a:lnTo>
                  <a:lnTo>
                    <a:pt x="30490" y="4864"/>
                  </a:lnTo>
                  <a:lnTo>
                    <a:pt x="23107" y="11241"/>
                  </a:lnTo>
                  <a:lnTo>
                    <a:pt x="16165" y="19741"/>
                  </a:lnTo>
                  <a:lnTo>
                    <a:pt x="10255" y="29870"/>
                  </a:lnTo>
                  <a:lnTo>
                    <a:pt x="5617" y="41191"/>
                  </a:lnTo>
                  <a:lnTo>
                    <a:pt x="2333" y="53194"/>
                  </a:lnTo>
                  <a:lnTo>
                    <a:pt x="494" y="65317"/>
                  </a:lnTo>
                  <a:lnTo>
                    <a:pt x="0" y="77249"/>
                  </a:lnTo>
                  <a:lnTo>
                    <a:pt x="616" y="89056"/>
                  </a:lnTo>
                  <a:lnTo>
                    <a:pt x="2084" y="101057"/>
                  </a:lnTo>
                  <a:lnTo>
                    <a:pt x="4186" y="113418"/>
                  </a:lnTo>
                  <a:lnTo>
                    <a:pt x="7069" y="125671"/>
                  </a:lnTo>
                  <a:lnTo>
                    <a:pt x="11214" y="136839"/>
                  </a:lnTo>
                  <a:lnTo>
                    <a:pt x="16778" y="146448"/>
                  </a:lnTo>
                  <a:lnTo>
                    <a:pt x="23464" y="154034"/>
                  </a:lnTo>
                  <a:lnTo>
                    <a:pt x="30715" y="158923"/>
                  </a:lnTo>
                  <a:lnTo>
                    <a:pt x="38147" y="161010"/>
                  </a:lnTo>
                  <a:lnTo>
                    <a:pt x="45576" y="160325"/>
                  </a:lnTo>
                  <a:lnTo>
                    <a:pt x="52938" y="156766"/>
                  </a:lnTo>
                  <a:lnTo>
                    <a:pt x="60210" y="150561"/>
                  </a:lnTo>
                  <a:lnTo>
                    <a:pt x="67074" y="142179"/>
                  </a:lnTo>
                  <a:lnTo>
                    <a:pt x="72933" y="132129"/>
                  </a:lnTo>
                  <a:lnTo>
                    <a:pt x="77556" y="120889"/>
                  </a:lnTo>
                  <a:lnTo>
                    <a:pt x="81588" y="110000"/>
                  </a:lnTo>
                  <a:lnTo>
                    <a:pt x="86264" y="103141"/>
                  </a:lnTo>
                  <a:lnTo>
                    <a:pt x="91715" y="102226"/>
                  </a:lnTo>
                  <a:lnTo>
                    <a:pt x="97349" y="105426"/>
                  </a:lnTo>
                  <a:lnTo>
                    <a:pt x="103008" y="110533"/>
                  </a:lnTo>
                  <a:lnTo>
                    <a:pt x="109206" y="115694"/>
                  </a:lnTo>
                  <a:lnTo>
                    <a:pt x="117607" y="120200"/>
                  </a:lnTo>
                  <a:lnTo>
                    <a:pt x="131033" y="12319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46470" y="485435"/>
              <a:ext cx="138878" cy="176376"/>
            </a:xfrm>
            <a:custGeom>
              <a:avLst/>
              <a:gdLst/>
              <a:ahLst/>
              <a:cxnLst/>
              <a:rect l="0" t="0" r="0" b="0"/>
              <a:pathLst>
                <a:path w="138878" h="176376">
                  <a:moveTo>
                    <a:pt x="107291" y="51518"/>
                  </a:moveTo>
                  <a:lnTo>
                    <a:pt x="104291" y="42784"/>
                  </a:lnTo>
                  <a:lnTo>
                    <a:pt x="100868" y="35077"/>
                  </a:lnTo>
                  <a:lnTo>
                    <a:pt x="96667" y="27680"/>
                  </a:lnTo>
                  <a:lnTo>
                    <a:pt x="91594" y="20591"/>
                  </a:lnTo>
                  <a:lnTo>
                    <a:pt x="85465" y="14061"/>
                  </a:lnTo>
                  <a:lnTo>
                    <a:pt x="78281" y="8202"/>
                  </a:lnTo>
                  <a:lnTo>
                    <a:pt x="70194" y="3456"/>
                  </a:lnTo>
                  <a:lnTo>
                    <a:pt x="61399" y="631"/>
                  </a:lnTo>
                  <a:lnTo>
                    <a:pt x="52088" y="0"/>
                  </a:lnTo>
                  <a:lnTo>
                    <a:pt x="42737" y="1527"/>
                  </a:lnTo>
                  <a:lnTo>
                    <a:pt x="34072" y="5137"/>
                  </a:lnTo>
                  <a:lnTo>
                    <a:pt x="26434" y="10563"/>
                  </a:lnTo>
                  <a:lnTo>
                    <a:pt x="19816" y="17442"/>
                  </a:lnTo>
                  <a:lnTo>
                    <a:pt x="14055" y="25413"/>
                  </a:lnTo>
                  <a:lnTo>
                    <a:pt x="8965" y="34174"/>
                  </a:lnTo>
                  <a:lnTo>
                    <a:pt x="4697" y="43494"/>
                  </a:lnTo>
                  <a:lnTo>
                    <a:pt x="1727" y="53202"/>
                  </a:lnTo>
                  <a:lnTo>
                    <a:pt x="208" y="63181"/>
                  </a:lnTo>
                  <a:lnTo>
                    <a:pt x="0" y="73509"/>
                  </a:lnTo>
                  <a:lnTo>
                    <a:pt x="848" y="84436"/>
                  </a:lnTo>
                  <a:lnTo>
                    <a:pt x="2498" y="96040"/>
                  </a:lnTo>
                  <a:lnTo>
                    <a:pt x="4891" y="107936"/>
                  </a:lnTo>
                  <a:lnTo>
                    <a:pt x="8168" y="119389"/>
                  </a:lnTo>
                  <a:lnTo>
                    <a:pt x="12337" y="130017"/>
                  </a:lnTo>
                  <a:lnTo>
                    <a:pt x="17441" y="139779"/>
                  </a:lnTo>
                  <a:lnTo>
                    <a:pt x="23623" y="148797"/>
                  </a:lnTo>
                  <a:lnTo>
                    <a:pt x="30859" y="157219"/>
                  </a:lnTo>
                  <a:lnTo>
                    <a:pt x="38990" y="164706"/>
                  </a:lnTo>
                  <a:lnTo>
                    <a:pt x="47818" y="170458"/>
                  </a:lnTo>
                  <a:lnTo>
                    <a:pt x="57163" y="174179"/>
                  </a:lnTo>
                  <a:lnTo>
                    <a:pt x="66878" y="176034"/>
                  </a:lnTo>
                  <a:lnTo>
                    <a:pt x="76852" y="176375"/>
                  </a:lnTo>
                  <a:lnTo>
                    <a:pt x="86995" y="175563"/>
                  </a:lnTo>
                  <a:lnTo>
                    <a:pt x="96989" y="173683"/>
                  </a:lnTo>
                  <a:lnTo>
                    <a:pt x="107367" y="170140"/>
                  </a:lnTo>
                  <a:lnTo>
                    <a:pt x="120156" y="162394"/>
                  </a:lnTo>
                  <a:lnTo>
                    <a:pt x="138877" y="1462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49570" y="252683"/>
              <a:ext cx="20006" cy="389556"/>
            </a:xfrm>
            <a:custGeom>
              <a:avLst/>
              <a:gdLst/>
              <a:ahLst/>
              <a:cxnLst/>
              <a:rect l="0" t="0" r="0" b="0"/>
              <a:pathLst>
                <a:path w="20006" h="389556">
                  <a:moveTo>
                    <a:pt x="9476" y="0"/>
                  </a:moveTo>
                  <a:lnTo>
                    <a:pt x="6609" y="14669"/>
                  </a:lnTo>
                  <a:lnTo>
                    <a:pt x="4468" y="28581"/>
                  </a:lnTo>
                  <a:lnTo>
                    <a:pt x="2865" y="43083"/>
                  </a:lnTo>
                  <a:lnTo>
                    <a:pt x="1684" y="58457"/>
                  </a:lnTo>
                  <a:lnTo>
                    <a:pt x="835" y="74931"/>
                  </a:lnTo>
                  <a:lnTo>
                    <a:pt x="242" y="92490"/>
                  </a:lnTo>
                  <a:lnTo>
                    <a:pt x="0" y="110487"/>
                  </a:lnTo>
                  <a:lnTo>
                    <a:pt x="365" y="127795"/>
                  </a:lnTo>
                  <a:lnTo>
                    <a:pt x="1420" y="143840"/>
                  </a:lnTo>
                  <a:lnTo>
                    <a:pt x="2942" y="158728"/>
                  </a:lnTo>
                  <a:lnTo>
                    <a:pt x="4503" y="172954"/>
                  </a:lnTo>
                  <a:lnTo>
                    <a:pt x="5846" y="186906"/>
                  </a:lnTo>
                  <a:lnTo>
                    <a:pt x="6899" y="201109"/>
                  </a:lnTo>
                  <a:lnTo>
                    <a:pt x="7680" y="216265"/>
                  </a:lnTo>
                  <a:lnTo>
                    <a:pt x="8245" y="232647"/>
                  </a:lnTo>
                  <a:lnTo>
                    <a:pt x="8811" y="249703"/>
                  </a:lnTo>
                  <a:lnTo>
                    <a:pt x="9730" y="266306"/>
                  </a:lnTo>
                  <a:lnTo>
                    <a:pt x="11165" y="281842"/>
                  </a:lnTo>
                  <a:lnTo>
                    <a:pt x="12944" y="296372"/>
                  </a:lnTo>
                  <a:lnTo>
                    <a:pt x="14678" y="310349"/>
                  </a:lnTo>
                  <a:lnTo>
                    <a:pt x="16138" y="324108"/>
                  </a:lnTo>
                  <a:lnTo>
                    <a:pt x="17272" y="337408"/>
                  </a:lnTo>
                  <a:lnTo>
                    <a:pt x="18230" y="350919"/>
                  </a:lnTo>
                  <a:lnTo>
                    <a:pt x="19093" y="366952"/>
                  </a:lnTo>
                  <a:lnTo>
                    <a:pt x="20005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22176" y="40008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3" y="8611"/>
                  </a:lnTo>
                  <a:lnTo>
                    <a:pt x="217539" y="11479"/>
                  </a:lnTo>
                  <a:lnTo>
                    <a:pt x="207396" y="13996"/>
                  </a:lnTo>
                  <a:lnTo>
                    <a:pt x="196346" y="16006"/>
                  </a:lnTo>
                  <a:lnTo>
                    <a:pt x="184334" y="17519"/>
                  </a:lnTo>
                  <a:lnTo>
                    <a:pt x="171215" y="18614"/>
                  </a:lnTo>
                  <a:lnTo>
                    <a:pt x="157024" y="19386"/>
                  </a:lnTo>
                  <a:lnTo>
                    <a:pt x="142088" y="19923"/>
                  </a:lnTo>
                  <a:lnTo>
                    <a:pt x="126918" y="20291"/>
                  </a:lnTo>
                  <a:lnTo>
                    <a:pt x="111827" y="20541"/>
                  </a:lnTo>
                  <a:lnTo>
                    <a:pt x="96933" y="20711"/>
                  </a:lnTo>
                  <a:lnTo>
                    <a:pt x="82246" y="20825"/>
                  </a:lnTo>
                  <a:lnTo>
                    <a:pt x="67750" y="20902"/>
                  </a:lnTo>
                  <a:lnTo>
                    <a:pt x="53819" y="20954"/>
                  </a:lnTo>
                  <a:lnTo>
                    <a:pt x="39749" y="20994"/>
                  </a:lnTo>
                  <a:lnTo>
                    <a:pt x="23186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53803" y="53695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7" y="54238"/>
                  </a:lnTo>
                  <a:lnTo>
                    <a:pt x="826" y="67099"/>
                  </a:lnTo>
                  <a:lnTo>
                    <a:pt x="2074" y="79485"/>
                  </a:lnTo>
                  <a:lnTo>
                    <a:pt x="3735" y="90947"/>
                  </a:lnTo>
                  <a:lnTo>
                    <a:pt x="5562" y="101801"/>
                  </a:lnTo>
                  <a:lnTo>
                    <a:pt x="7716" y="11300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64331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36778" y="505367"/>
              <a:ext cx="91332" cy="152805"/>
            </a:xfrm>
            <a:custGeom>
              <a:avLst/>
              <a:gdLst/>
              <a:ahLst/>
              <a:cxnLst/>
              <a:rect l="0" t="0" r="0" b="0"/>
              <a:pathLst>
                <a:path w="91332" h="152805">
                  <a:moveTo>
                    <a:pt x="53895" y="10529"/>
                  </a:moveTo>
                  <a:lnTo>
                    <a:pt x="45161" y="16463"/>
                  </a:lnTo>
                  <a:lnTo>
                    <a:pt x="37454" y="22668"/>
                  </a:lnTo>
                  <a:lnTo>
                    <a:pt x="30056" y="29764"/>
                  </a:lnTo>
                  <a:lnTo>
                    <a:pt x="22968" y="37704"/>
                  </a:lnTo>
                  <a:lnTo>
                    <a:pt x="16439" y="46351"/>
                  </a:lnTo>
                  <a:lnTo>
                    <a:pt x="10575" y="55550"/>
                  </a:lnTo>
                  <a:lnTo>
                    <a:pt x="5656" y="65322"/>
                  </a:lnTo>
                  <a:lnTo>
                    <a:pt x="2182" y="75860"/>
                  </a:lnTo>
                  <a:lnTo>
                    <a:pt x="298" y="87202"/>
                  </a:lnTo>
                  <a:lnTo>
                    <a:pt x="0" y="99088"/>
                  </a:lnTo>
                  <a:lnTo>
                    <a:pt x="1313" y="111066"/>
                  </a:lnTo>
                  <a:lnTo>
                    <a:pt x="4093" y="122845"/>
                  </a:lnTo>
                  <a:lnTo>
                    <a:pt x="8399" y="133685"/>
                  </a:lnTo>
                  <a:lnTo>
                    <a:pt x="14562" y="142368"/>
                  </a:lnTo>
                  <a:lnTo>
                    <a:pt x="22587" y="148417"/>
                  </a:lnTo>
                  <a:lnTo>
                    <a:pt x="31889" y="151848"/>
                  </a:lnTo>
                  <a:lnTo>
                    <a:pt x="41509" y="152804"/>
                  </a:lnTo>
                  <a:lnTo>
                    <a:pt x="50859" y="151630"/>
                  </a:lnTo>
                  <a:lnTo>
                    <a:pt x="59574" y="148608"/>
                  </a:lnTo>
                  <a:lnTo>
                    <a:pt x="67348" y="143856"/>
                  </a:lnTo>
                  <a:lnTo>
                    <a:pt x="74123" y="137590"/>
                  </a:lnTo>
                  <a:lnTo>
                    <a:pt x="79858" y="129946"/>
                  </a:lnTo>
                  <a:lnTo>
                    <a:pt x="84427" y="120914"/>
                  </a:lnTo>
                  <a:lnTo>
                    <a:pt x="87873" y="110620"/>
                  </a:lnTo>
                  <a:lnTo>
                    <a:pt x="90205" y="99453"/>
                  </a:lnTo>
                  <a:lnTo>
                    <a:pt x="91331" y="87966"/>
                  </a:lnTo>
                  <a:lnTo>
                    <a:pt x="91308" y="76505"/>
                  </a:lnTo>
                  <a:lnTo>
                    <a:pt x="90157" y="65370"/>
                  </a:lnTo>
                  <a:lnTo>
                    <a:pt x="87790" y="54893"/>
                  </a:lnTo>
                  <a:lnTo>
                    <a:pt x="84277" y="45185"/>
                  </a:lnTo>
                  <a:lnTo>
                    <a:pt x="79922" y="36287"/>
                  </a:lnTo>
                  <a:lnTo>
                    <a:pt x="74645" y="27287"/>
                  </a:lnTo>
                  <a:lnTo>
                    <a:pt x="66868" y="16277"/>
                  </a:lnTo>
                  <a:lnTo>
                    <a:pt x="5389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3316" y="466785"/>
              <a:ext cx="157928" cy="196511"/>
            </a:xfrm>
            <a:custGeom>
              <a:avLst/>
              <a:gdLst/>
              <a:ahLst/>
              <a:cxnLst/>
              <a:rect l="0" t="0" r="0" b="0"/>
              <a:pathLst>
                <a:path w="157928" h="196511">
                  <a:moveTo>
                    <a:pt x="0" y="38582"/>
                  </a:moveTo>
                  <a:lnTo>
                    <a:pt x="3000" y="47317"/>
                  </a:lnTo>
                  <a:lnTo>
                    <a:pt x="6423" y="55023"/>
                  </a:lnTo>
                  <a:lnTo>
                    <a:pt x="10615" y="62430"/>
                  </a:lnTo>
                  <a:lnTo>
                    <a:pt x="15342" y="69864"/>
                  </a:lnTo>
                  <a:lnTo>
                    <a:pt x="20175" y="77691"/>
                  </a:lnTo>
                  <a:lnTo>
                    <a:pt x="24852" y="86070"/>
                  </a:lnTo>
                  <a:lnTo>
                    <a:pt x="29288" y="94985"/>
                  </a:lnTo>
                  <a:lnTo>
                    <a:pt x="33490" y="104349"/>
                  </a:lnTo>
                  <a:lnTo>
                    <a:pt x="37498" y="114056"/>
                  </a:lnTo>
                  <a:lnTo>
                    <a:pt x="41358" y="124014"/>
                  </a:lnTo>
                  <a:lnTo>
                    <a:pt x="45111" y="134152"/>
                  </a:lnTo>
                  <a:lnTo>
                    <a:pt x="48752" y="144395"/>
                  </a:lnTo>
                  <a:lnTo>
                    <a:pt x="51073" y="153974"/>
                  </a:lnTo>
                  <a:lnTo>
                    <a:pt x="50455" y="160988"/>
                  </a:lnTo>
                  <a:lnTo>
                    <a:pt x="47624" y="163954"/>
                  </a:lnTo>
                  <a:lnTo>
                    <a:pt x="44114" y="162773"/>
                  </a:lnTo>
                  <a:lnTo>
                    <a:pt x="40873" y="158063"/>
                  </a:lnTo>
                  <a:lnTo>
                    <a:pt x="38244" y="150451"/>
                  </a:lnTo>
                  <a:lnTo>
                    <a:pt x="36256" y="140349"/>
                  </a:lnTo>
                  <a:lnTo>
                    <a:pt x="34813" y="128211"/>
                  </a:lnTo>
                  <a:lnTo>
                    <a:pt x="33793" y="114664"/>
                  </a:lnTo>
                  <a:lnTo>
                    <a:pt x="33085" y="100430"/>
                  </a:lnTo>
                  <a:lnTo>
                    <a:pt x="32604" y="85972"/>
                  </a:lnTo>
                  <a:lnTo>
                    <a:pt x="32445" y="71672"/>
                  </a:lnTo>
                  <a:lnTo>
                    <a:pt x="32869" y="57915"/>
                  </a:lnTo>
                  <a:lnTo>
                    <a:pt x="33981" y="44857"/>
                  </a:lnTo>
                  <a:lnTo>
                    <a:pt x="36050" y="32783"/>
                  </a:lnTo>
                  <a:lnTo>
                    <a:pt x="39575" y="22190"/>
                  </a:lnTo>
                  <a:lnTo>
                    <a:pt x="44692" y="13226"/>
                  </a:lnTo>
                  <a:lnTo>
                    <a:pt x="51231" y="6205"/>
                  </a:lnTo>
                  <a:lnTo>
                    <a:pt x="58909" y="1761"/>
                  </a:lnTo>
                  <a:lnTo>
                    <a:pt x="67431" y="0"/>
                  </a:lnTo>
                  <a:lnTo>
                    <a:pt x="76236" y="750"/>
                  </a:lnTo>
                  <a:lnTo>
                    <a:pt x="84527" y="3828"/>
                  </a:lnTo>
                  <a:lnTo>
                    <a:pt x="91910" y="8899"/>
                  </a:lnTo>
                  <a:lnTo>
                    <a:pt x="98355" y="15707"/>
                  </a:lnTo>
                  <a:lnTo>
                    <a:pt x="104000" y="24163"/>
                  </a:lnTo>
                  <a:lnTo>
                    <a:pt x="109022" y="34068"/>
                  </a:lnTo>
                  <a:lnTo>
                    <a:pt x="113583" y="45140"/>
                  </a:lnTo>
                  <a:lnTo>
                    <a:pt x="117815" y="57095"/>
                  </a:lnTo>
                  <a:lnTo>
                    <a:pt x="121817" y="69693"/>
                  </a:lnTo>
                  <a:lnTo>
                    <a:pt x="125659" y="82744"/>
                  </a:lnTo>
                  <a:lnTo>
                    <a:pt x="129394" y="96112"/>
                  </a:lnTo>
                  <a:lnTo>
                    <a:pt x="133055" y="109692"/>
                  </a:lnTo>
                  <a:lnTo>
                    <a:pt x="136665" y="123252"/>
                  </a:lnTo>
                  <a:lnTo>
                    <a:pt x="140243" y="136437"/>
                  </a:lnTo>
                  <a:lnTo>
                    <a:pt x="143793" y="149071"/>
                  </a:lnTo>
                  <a:lnTo>
                    <a:pt x="147172" y="160713"/>
                  </a:lnTo>
                  <a:lnTo>
                    <a:pt x="150421" y="171714"/>
                  </a:lnTo>
                  <a:lnTo>
                    <a:pt x="153824" y="183039"/>
                  </a:lnTo>
                  <a:lnTo>
                    <a:pt x="157927" y="1965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44838" y="452725"/>
              <a:ext cx="137856" cy="221761"/>
            </a:xfrm>
            <a:custGeom>
              <a:avLst/>
              <a:gdLst/>
              <a:ahLst/>
              <a:cxnLst/>
              <a:rect l="0" t="0" r="0" b="0"/>
              <a:pathLst>
                <a:path w="137856" h="221761">
                  <a:moveTo>
                    <a:pt x="82747" y="0"/>
                  </a:moveTo>
                  <a:lnTo>
                    <a:pt x="73946" y="2934"/>
                  </a:lnTo>
                  <a:lnTo>
                    <a:pt x="65599" y="5716"/>
                  </a:lnTo>
                  <a:lnTo>
                    <a:pt x="56905" y="8620"/>
                  </a:lnTo>
                  <a:lnTo>
                    <a:pt x="47957" y="11833"/>
                  </a:lnTo>
                  <a:lnTo>
                    <a:pt x="39110" y="15646"/>
                  </a:lnTo>
                  <a:lnTo>
                    <a:pt x="30576" y="20168"/>
                  </a:lnTo>
                  <a:lnTo>
                    <a:pt x="22560" y="25505"/>
                  </a:lnTo>
                  <a:lnTo>
                    <a:pt x="15332" y="31841"/>
                  </a:lnTo>
                  <a:lnTo>
                    <a:pt x="8968" y="39174"/>
                  </a:lnTo>
                  <a:lnTo>
                    <a:pt x="3866" y="47200"/>
                  </a:lnTo>
                  <a:lnTo>
                    <a:pt x="795" y="55425"/>
                  </a:lnTo>
                  <a:lnTo>
                    <a:pt x="0" y="63533"/>
                  </a:lnTo>
                  <a:lnTo>
                    <a:pt x="1585" y="70923"/>
                  </a:lnTo>
                  <a:lnTo>
                    <a:pt x="5765" y="76669"/>
                  </a:lnTo>
                  <a:lnTo>
                    <a:pt x="12393" y="80424"/>
                  </a:lnTo>
                  <a:lnTo>
                    <a:pt x="21061" y="82655"/>
                  </a:lnTo>
                  <a:lnTo>
                    <a:pt x="31305" y="84320"/>
                  </a:lnTo>
                  <a:lnTo>
                    <a:pt x="42703" y="86045"/>
                  </a:lnTo>
                  <a:lnTo>
                    <a:pt x="54758" y="88244"/>
                  </a:lnTo>
                  <a:lnTo>
                    <a:pt x="66915" y="91267"/>
                  </a:lnTo>
                  <a:lnTo>
                    <a:pt x="78860" y="95199"/>
                  </a:lnTo>
                  <a:lnTo>
                    <a:pt x="90337" y="99945"/>
                  </a:lnTo>
                  <a:lnTo>
                    <a:pt x="101052" y="105340"/>
                  </a:lnTo>
                  <a:lnTo>
                    <a:pt x="110918" y="111237"/>
                  </a:lnTo>
                  <a:lnTo>
                    <a:pt x="119697" y="117990"/>
                  </a:lnTo>
                  <a:lnTo>
                    <a:pt x="126924" y="126419"/>
                  </a:lnTo>
                  <a:lnTo>
                    <a:pt x="132481" y="136825"/>
                  </a:lnTo>
                  <a:lnTo>
                    <a:pt x="136229" y="148729"/>
                  </a:lnTo>
                  <a:lnTo>
                    <a:pt x="137855" y="161176"/>
                  </a:lnTo>
                  <a:lnTo>
                    <a:pt x="137388" y="173536"/>
                  </a:lnTo>
                  <a:lnTo>
                    <a:pt x="134974" y="185239"/>
                  </a:lnTo>
                  <a:lnTo>
                    <a:pt x="130696" y="195632"/>
                  </a:lnTo>
                  <a:lnTo>
                    <a:pt x="124780" y="204493"/>
                  </a:lnTo>
                  <a:lnTo>
                    <a:pt x="117386" y="211626"/>
                  </a:lnTo>
                  <a:lnTo>
                    <a:pt x="108529" y="216684"/>
                  </a:lnTo>
                  <a:lnTo>
                    <a:pt x="98361" y="219686"/>
                  </a:lnTo>
                  <a:lnTo>
                    <a:pt x="87348" y="221094"/>
                  </a:lnTo>
                  <a:lnTo>
                    <a:pt x="74910" y="221760"/>
                  </a:lnTo>
                  <a:lnTo>
                    <a:pt x="57721" y="221746"/>
                  </a:lnTo>
                  <a:lnTo>
                    <a:pt x="30105" y="2210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11150" y="678057"/>
              <a:ext cx="3179607" cy="105906"/>
            </a:xfrm>
            <a:custGeom>
              <a:avLst/>
              <a:gdLst/>
              <a:ahLst/>
              <a:cxnLst/>
              <a:rect l="0" t="0" r="0" b="0"/>
              <a:pathLst>
                <a:path w="3179607" h="105906">
                  <a:moveTo>
                    <a:pt x="3179606" y="27352"/>
                  </a:moveTo>
                  <a:lnTo>
                    <a:pt x="3173739" y="36153"/>
                  </a:lnTo>
                  <a:lnTo>
                    <a:pt x="3168174" y="44500"/>
                  </a:lnTo>
                  <a:lnTo>
                    <a:pt x="3162375" y="53194"/>
                  </a:lnTo>
                  <a:lnTo>
                    <a:pt x="3156294" y="62142"/>
                  </a:lnTo>
                  <a:lnTo>
                    <a:pt x="3149965" y="70989"/>
                  </a:lnTo>
                  <a:lnTo>
                    <a:pt x="3143428" y="79518"/>
                  </a:lnTo>
                  <a:lnTo>
                    <a:pt x="3136406" y="87361"/>
                  </a:lnTo>
                  <a:lnTo>
                    <a:pt x="3128327" y="93942"/>
                  </a:lnTo>
                  <a:lnTo>
                    <a:pt x="3118972" y="99057"/>
                  </a:lnTo>
                  <a:lnTo>
                    <a:pt x="3108757" y="102506"/>
                  </a:lnTo>
                  <a:lnTo>
                    <a:pt x="3098515" y="103929"/>
                  </a:lnTo>
                  <a:lnTo>
                    <a:pt x="3088735" y="103331"/>
                  </a:lnTo>
                  <a:lnTo>
                    <a:pt x="3079392" y="100998"/>
                  </a:lnTo>
                  <a:lnTo>
                    <a:pt x="3070131" y="97307"/>
                  </a:lnTo>
                  <a:lnTo>
                    <a:pt x="3060722" y="92608"/>
                  </a:lnTo>
                  <a:lnTo>
                    <a:pt x="3051250" y="87185"/>
                  </a:lnTo>
                  <a:lnTo>
                    <a:pt x="3042031" y="81255"/>
                  </a:lnTo>
                  <a:lnTo>
                    <a:pt x="3033227" y="74978"/>
                  </a:lnTo>
                  <a:lnTo>
                    <a:pt x="3024686" y="68630"/>
                  </a:lnTo>
                  <a:lnTo>
                    <a:pt x="3016037" y="62594"/>
                  </a:lnTo>
                  <a:lnTo>
                    <a:pt x="3007070" y="57062"/>
                  </a:lnTo>
                  <a:lnTo>
                    <a:pt x="2997742" y="52365"/>
                  </a:lnTo>
                  <a:lnTo>
                    <a:pt x="2988094" y="49040"/>
                  </a:lnTo>
                  <a:lnTo>
                    <a:pt x="2978197" y="47255"/>
                  </a:lnTo>
                  <a:lnTo>
                    <a:pt x="2968280" y="47023"/>
                  </a:lnTo>
                  <a:lnTo>
                    <a:pt x="2958701" y="48380"/>
                  </a:lnTo>
                  <a:lnTo>
                    <a:pt x="2949632" y="51181"/>
                  </a:lnTo>
                  <a:lnTo>
                    <a:pt x="2941069" y="55160"/>
                  </a:lnTo>
                  <a:lnTo>
                    <a:pt x="2932931" y="60040"/>
                  </a:lnTo>
                  <a:lnTo>
                    <a:pt x="2925122" y="65576"/>
                  </a:lnTo>
                  <a:lnTo>
                    <a:pt x="2917555" y="71579"/>
                  </a:lnTo>
                  <a:lnTo>
                    <a:pt x="2910159" y="77907"/>
                  </a:lnTo>
                  <a:lnTo>
                    <a:pt x="2902875" y="84449"/>
                  </a:lnTo>
                  <a:lnTo>
                    <a:pt x="2895336" y="90808"/>
                  </a:lnTo>
                  <a:lnTo>
                    <a:pt x="2886904" y="96318"/>
                  </a:lnTo>
                  <a:lnTo>
                    <a:pt x="2877304" y="100684"/>
                  </a:lnTo>
                  <a:lnTo>
                    <a:pt x="2866755" y="103785"/>
                  </a:lnTo>
                  <a:lnTo>
                    <a:pt x="2855756" y="105499"/>
                  </a:lnTo>
                  <a:lnTo>
                    <a:pt x="2844654" y="105905"/>
                  </a:lnTo>
                  <a:lnTo>
                    <a:pt x="2833608" y="105061"/>
                  </a:lnTo>
                  <a:lnTo>
                    <a:pt x="2822666" y="102907"/>
                  </a:lnTo>
                  <a:lnTo>
                    <a:pt x="2811827" y="99536"/>
                  </a:lnTo>
                  <a:lnTo>
                    <a:pt x="2801077" y="95157"/>
                  </a:lnTo>
                  <a:lnTo>
                    <a:pt x="2790391" y="90001"/>
                  </a:lnTo>
                  <a:lnTo>
                    <a:pt x="2779753" y="84280"/>
                  </a:lnTo>
                  <a:lnTo>
                    <a:pt x="2769151" y="78322"/>
                  </a:lnTo>
                  <a:lnTo>
                    <a:pt x="2758571" y="72556"/>
                  </a:lnTo>
                  <a:lnTo>
                    <a:pt x="2748008" y="67208"/>
                  </a:lnTo>
                  <a:lnTo>
                    <a:pt x="2737456" y="62636"/>
                  </a:lnTo>
                  <a:lnTo>
                    <a:pt x="2726912" y="59396"/>
                  </a:lnTo>
                  <a:lnTo>
                    <a:pt x="2716374" y="57668"/>
                  </a:lnTo>
                  <a:lnTo>
                    <a:pt x="2705839" y="57474"/>
                  </a:lnTo>
                  <a:lnTo>
                    <a:pt x="2695305" y="58857"/>
                  </a:lnTo>
                  <a:lnTo>
                    <a:pt x="2684773" y="61670"/>
                  </a:lnTo>
                  <a:lnTo>
                    <a:pt x="2674242" y="65488"/>
                  </a:lnTo>
                  <a:lnTo>
                    <a:pt x="2663713" y="69727"/>
                  </a:lnTo>
                  <a:lnTo>
                    <a:pt x="2653179" y="74015"/>
                  </a:lnTo>
                  <a:lnTo>
                    <a:pt x="2642477" y="78196"/>
                  </a:lnTo>
                  <a:lnTo>
                    <a:pt x="2631299" y="82230"/>
                  </a:lnTo>
                  <a:lnTo>
                    <a:pt x="2619517" y="86122"/>
                  </a:lnTo>
                  <a:lnTo>
                    <a:pt x="2607163" y="89736"/>
                  </a:lnTo>
                  <a:lnTo>
                    <a:pt x="2594338" y="92791"/>
                  </a:lnTo>
                  <a:lnTo>
                    <a:pt x="2581158" y="95177"/>
                  </a:lnTo>
                  <a:lnTo>
                    <a:pt x="2567884" y="96780"/>
                  </a:lnTo>
                  <a:lnTo>
                    <a:pt x="2554900" y="97407"/>
                  </a:lnTo>
                  <a:lnTo>
                    <a:pt x="2542390" y="97044"/>
                  </a:lnTo>
                  <a:lnTo>
                    <a:pt x="2530364" y="95665"/>
                  </a:lnTo>
                  <a:lnTo>
                    <a:pt x="2518748" y="93145"/>
                  </a:lnTo>
                  <a:lnTo>
                    <a:pt x="2507450" y="89528"/>
                  </a:lnTo>
                  <a:lnTo>
                    <a:pt x="2496387" y="85152"/>
                  </a:lnTo>
                  <a:lnTo>
                    <a:pt x="2485492" y="80530"/>
                  </a:lnTo>
                  <a:lnTo>
                    <a:pt x="2474713" y="75977"/>
                  </a:lnTo>
                  <a:lnTo>
                    <a:pt x="2464015" y="71447"/>
                  </a:lnTo>
                  <a:lnTo>
                    <a:pt x="2453372" y="66646"/>
                  </a:lnTo>
                  <a:lnTo>
                    <a:pt x="2442762" y="61425"/>
                  </a:lnTo>
                  <a:lnTo>
                    <a:pt x="2432009" y="56105"/>
                  </a:lnTo>
                  <a:lnTo>
                    <a:pt x="2420798" y="51366"/>
                  </a:lnTo>
                  <a:lnTo>
                    <a:pt x="2408998" y="47553"/>
                  </a:lnTo>
                  <a:lnTo>
                    <a:pt x="2396801" y="44842"/>
                  </a:lnTo>
                  <a:lnTo>
                    <a:pt x="2384614" y="43396"/>
                  </a:lnTo>
                  <a:lnTo>
                    <a:pt x="2372676" y="43169"/>
                  </a:lnTo>
                  <a:lnTo>
                    <a:pt x="2361050" y="43965"/>
                  </a:lnTo>
                  <a:lnTo>
                    <a:pt x="2349711" y="45555"/>
                  </a:lnTo>
                  <a:lnTo>
                    <a:pt x="2338602" y="47730"/>
                  </a:lnTo>
                  <a:lnTo>
                    <a:pt x="2327667" y="50322"/>
                  </a:lnTo>
                  <a:lnTo>
                    <a:pt x="2316858" y="53207"/>
                  </a:lnTo>
                  <a:lnTo>
                    <a:pt x="2306138" y="56293"/>
                  </a:lnTo>
                  <a:lnTo>
                    <a:pt x="2295479" y="59517"/>
                  </a:lnTo>
                  <a:lnTo>
                    <a:pt x="2284863" y="62835"/>
                  </a:lnTo>
                  <a:lnTo>
                    <a:pt x="2274271" y="66216"/>
                  </a:lnTo>
                  <a:lnTo>
                    <a:pt x="2263530" y="69639"/>
                  </a:lnTo>
                  <a:lnTo>
                    <a:pt x="2252326" y="73091"/>
                  </a:lnTo>
                  <a:lnTo>
                    <a:pt x="2240527" y="76553"/>
                  </a:lnTo>
                  <a:lnTo>
                    <a:pt x="2228161" y="79691"/>
                  </a:lnTo>
                  <a:lnTo>
                    <a:pt x="2215328" y="81887"/>
                  </a:lnTo>
                  <a:lnTo>
                    <a:pt x="2202143" y="82878"/>
                  </a:lnTo>
                  <a:lnTo>
                    <a:pt x="2188865" y="82729"/>
                  </a:lnTo>
                  <a:lnTo>
                    <a:pt x="2175878" y="81641"/>
                  </a:lnTo>
                  <a:lnTo>
                    <a:pt x="2163367" y="79830"/>
                  </a:lnTo>
                  <a:lnTo>
                    <a:pt x="2151340" y="77328"/>
                  </a:lnTo>
                  <a:lnTo>
                    <a:pt x="2139723" y="73979"/>
                  </a:lnTo>
                  <a:lnTo>
                    <a:pt x="2128420" y="69770"/>
                  </a:lnTo>
                  <a:lnTo>
                    <a:pt x="2117184" y="64980"/>
                  </a:lnTo>
                  <a:lnTo>
                    <a:pt x="2105640" y="60073"/>
                  </a:lnTo>
                  <a:lnTo>
                    <a:pt x="2093608" y="55333"/>
                  </a:lnTo>
                  <a:lnTo>
                    <a:pt x="2081084" y="51016"/>
                  </a:lnTo>
                  <a:lnTo>
                    <a:pt x="2068146" y="47423"/>
                  </a:lnTo>
                  <a:lnTo>
                    <a:pt x="2054889" y="44643"/>
                  </a:lnTo>
                  <a:lnTo>
                    <a:pt x="2041563" y="42761"/>
                  </a:lnTo>
                  <a:lnTo>
                    <a:pt x="2028544" y="41939"/>
                  </a:lnTo>
                  <a:lnTo>
                    <a:pt x="2016016" y="42168"/>
                  </a:lnTo>
                  <a:lnTo>
                    <a:pt x="2004147" y="43455"/>
                  </a:lnTo>
                  <a:lnTo>
                    <a:pt x="1993169" y="45914"/>
                  </a:lnTo>
                  <a:lnTo>
                    <a:pt x="1983113" y="49489"/>
                  </a:lnTo>
                  <a:lnTo>
                    <a:pt x="1973698" y="53837"/>
                  </a:lnTo>
                  <a:lnTo>
                    <a:pt x="1964448" y="58440"/>
                  </a:lnTo>
                  <a:lnTo>
                    <a:pt x="1955070" y="62976"/>
                  </a:lnTo>
                  <a:lnTo>
                    <a:pt x="1945464" y="67324"/>
                  </a:lnTo>
                  <a:lnTo>
                    <a:pt x="1935628" y="71471"/>
                  </a:lnTo>
                  <a:lnTo>
                    <a:pt x="1925595" y="75440"/>
                  </a:lnTo>
                  <a:lnTo>
                    <a:pt x="1915247" y="79105"/>
                  </a:lnTo>
                  <a:lnTo>
                    <a:pt x="1904315" y="82194"/>
                  </a:lnTo>
                  <a:lnTo>
                    <a:pt x="1892701" y="84603"/>
                  </a:lnTo>
                  <a:lnTo>
                    <a:pt x="1880462" y="86221"/>
                  </a:lnTo>
                  <a:lnTo>
                    <a:pt x="1867714" y="86858"/>
                  </a:lnTo>
                  <a:lnTo>
                    <a:pt x="1854586" y="86507"/>
                  </a:lnTo>
                  <a:lnTo>
                    <a:pt x="1841347" y="85305"/>
                  </a:lnTo>
                  <a:lnTo>
                    <a:pt x="1828385" y="83436"/>
                  </a:lnTo>
                  <a:lnTo>
                    <a:pt x="1815892" y="81065"/>
                  </a:lnTo>
                  <a:lnTo>
                    <a:pt x="1803876" y="78170"/>
                  </a:lnTo>
                  <a:lnTo>
                    <a:pt x="1792267" y="74549"/>
                  </a:lnTo>
                  <a:lnTo>
                    <a:pt x="1780973" y="70155"/>
                  </a:lnTo>
                  <a:lnTo>
                    <a:pt x="1769914" y="65239"/>
                  </a:lnTo>
                  <a:lnTo>
                    <a:pt x="1759021" y="60246"/>
                  </a:lnTo>
                  <a:lnTo>
                    <a:pt x="1748235" y="55445"/>
                  </a:lnTo>
                  <a:lnTo>
                    <a:pt x="1737192" y="50917"/>
                  </a:lnTo>
                  <a:lnTo>
                    <a:pt x="1725253" y="46649"/>
                  </a:lnTo>
                  <a:lnTo>
                    <a:pt x="1712150" y="42604"/>
                  </a:lnTo>
                  <a:lnTo>
                    <a:pt x="1698266" y="39057"/>
                  </a:lnTo>
                  <a:lnTo>
                    <a:pt x="1684406" y="36580"/>
                  </a:lnTo>
                  <a:lnTo>
                    <a:pt x="1671049" y="35395"/>
                  </a:lnTo>
                  <a:lnTo>
                    <a:pt x="1658320" y="35414"/>
                  </a:lnTo>
                  <a:lnTo>
                    <a:pt x="1646165" y="36414"/>
                  </a:lnTo>
                  <a:lnTo>
                    <a:pt x="1634474" y="38165"/>
                  </a:lnTo>
                  <a:lnTo>
                    <a:pt x="1623131" y="40628"/>
                  </a:lnTo>
                  <a:lnTo>
                    <a:pt x="1612041" y="43950"/>
                  </a:lnTo>
                  <a:lnTo>
                    <a:pt x="1601128" y="48140"/>
                  </a:lnTo>
                  <a:lnTo>
                    <a:pt x="1590338" y="52919"/>
                  </a:lnTo>
                  <a:lnTo>
                    <a:pt x="1579634" y="57818"/>
                  </a:lnTo>
                  <a:lnTo>
                    <a:pt x="1568987" y="62557"/>
                  </a:lnTo>
                  <a:lnTo>
                    <a:pt x="1558378" y="67043"/>
                  </a:lnTo>
                  <a:lnTo>
                    <a:pt x="1547796" y="71282"/>
                  </a:lnTo>
                  <a:lnTo>
                    <a:pt x="1537223" y="75313"/>
                  </a:lnTo>
                  <a:lnTo>
                    <a:pt x="1526325" y="79020"/>
                  </a:lnTo>
                  <a:lnTo>
                    <a:pt x="1514484" y="82138"/>
                  </a:lnTo>
                  <a:lnTo>
                    <a:pt x="1501447" y="84565"/>
                  </a:lnTo>
                  <a:lnTo>
                    <a:pt x="1487606" y="86195"/>
                  </a:lnTo>
                  <a:lnTo>
                    <a:pt x="1473777" y="86841"/>
                  </a:lnTo>
                  <a:lnTo>
                    <a:pt x="1460430" y="86495"/>
                  </a:lnTo>
                  <a:lnTo>
                    <a:pt x="1447368" y="85298"/>
                  </a:lnTo>
                  <a:lnTo>
                    <a:pt x="1433926" y="83431"/>
                  </a:lnTo>
                  <a:lnTo>
                    <a:pt x="1419743" y="81062"/>
                  </a:lnTo>
                  <a:lnTo>
                    <a:pt x="1405099" y="78168"/>
                  </a:lnTo>
                  <a:lnTo>
                    <a:pt x="1390715" y="74548"/>
                  </a:lnTo>
                  <a:lnTo>
                    <a:pt x="1376993" y="70154"/>
                  </a:lnTo>
                  <a:lnTo>
                    <a:pt x="1363847" y="65238"/>
                  </a:lnTo>
                  <a:lnTo>
                    <a:pt x="1350879" y="60246"/>
                  </a:lnTo>
                  <a:lnTo>
                    <a:pt x="1337827" y="55445"/>
                  </a:lnTo>
                  <a:lnTo>
                    <a:pt x="1324757" y="50917"/>
                  </a:lnTo>
                  <a:lnTo>
                    <a:pt x="1311968" y="46649"/>
                  </a:lnTo>
                  <a:lnTo>
                    <a:pt x="1299610" y="42599"/>
                  </a:lnTo>
                  <a:lnTo>
                    <a:pt x="1287360" y="38880"/>
                  </a:lnTo>
                  <a:lnTo>
                    <a:pt x="1274535" y="35754"/>
                  </a:lnTo>
                  <a:lnTo>
                    <a:pt x="1260798" y="33326"/>
                  </a:lnTo>
                  <a:lnTo>
                    <a:pt x="1246300" y="31864"/>
                  </a:lnTo>
                  <a:lnTo>
                    <a:pt x="1231490" y="31865"/>
                  </a:lnTo>
                  <a:lnTo>
                    <a:pt x="1216677" y="33457"/>
                  </a:lnTo>
                  <a:lnTo>
                    <a:pt x="1202155" y="36306"/>
                  </a:lnTo>
                  <a:lnTo>
                    <a:pt x="1188258" y="39821"/>
                  </a:lnTo>
                  <a:lnTo>
                    <a:pt x="1175095" y="43592"/>
                  </a:lnTo>
                  <a:lnTo>
                    <a:pt x="1162444" y="47578"/>
                  </a:lnTo>
                  <a:lnTo>
                    <a:pt x="1149868" y="52006"/>
                  </a:lnTo>
                  <a:lnTo>
                    <a:pt x="1137104" y="56973"/>
                  </a:lnTo>
                  <a:lnTo>
                    <a:pt x="1124072" y="62121"/>
                  </a:lnTo>
                  <a:lnTo>
                    <a:pt x="1110783" y="66745"/>
                  </a:lnTo>
                  <a:lnTo>
                    <a:pt x="1097287" y="70479"/>
                  </a:lnTo>
                  <a:lnTo>
                    <a:pt x="1083801" y="73138"/>
                  </a:lnTo>
                  <a:lnTo>
                    <a:pt x="1070672" y="74549"/>
                  </a:lnTo>
                  <a:lnTo>
                    <a:pt x="1058067" y="74753"/>
                  </a:lnTo>
                  <a:lnTo>
                    <a:pt x="1045976" y="73941"/>
                  </a:lnTo>
                  <a:lnTo>
                    <a:pt x="1034317" y="72341"/>
                  </a:lnTo>
                  <a:lnTo>
                    <a:pt x="1022990" y="70154"/>
                  </a:lnTo>
                  <a:lnTo>
                    <a:pt x="1011908" y="67385"/>
                  </a:lnTo>
                  <a:lnTo>
                    <a:pt x="1000999" y="63848"/>
                  </a:lnTo>
                  <a:lnTo>
                    <a:pt x="990212" y="59511"/>
                  </a:lnTo>
                  <a:lnTo>
                    <a:pt x="979509" y="54633"/>
                  </a:lnTo>
                  <a:lnTo>
                    <a:pt x="968862" y="49666"/>
                  </a:lnTo>
                  <a:lnTo>
                    <a:pt x="958245" y="44887"/>
                  </a:lnTo>
                  <a:lnTo>
                    <a:pt x="947318" y="40543"/>
                  </a:lnTo>
                  <a:lnTo>
                    <a:pt x="935457" y="36931"/>
                  </a:lnTo>
                  <a:lnTo>
                    <a:pt x="922402" y="34140"/>
                  </a:lnTo>
                  <a:lnTo>
                    <a:pt x="908380" y="32249"/>
                  </a:lnTo>
                  <a:lnTo>
                    <a:pt x="893896" y="31422"/>
                  </a:lnTo>
                  <a:lnTo>
                    <a:pt x="879306" y="31642"/>
                  </a:lnTo>
                  <a:lnTo>
                    <a:pt x="864934" y="32754"/>
                  </a:lnTo>
                  <a:lnTo>
                    <a:pt x="851138" y="34563"/>
                  </a:lnTo>
                  <a:lnTo>
                    <a:pt x="838049" y="36893"/>
                  </a:lnTo>
                  <a:lnTo>
                    <a:pt x="825616" y="39760"/>
                  </a:lnTo>
                  <a:lnTo>
                    <a:pt x="813720" y="43363"/>
                  </a:lnTo>
                  <a:lnTo>
                    <a:pt x="802226" y="47744"/>
                  </a:lnTo>
                  <a:lnTo>
                    <a:pt x="790859" y="52653"/>
                  </a:lnTo>
                  <a:lnTo>
                    <a:pt x="779227" y="57640"/>
                  </a:lnTo>
                  <a:lnTo>
                    <a:pt x="767137" y="62433"/>
                  </a:lnTo>
                  <a:lnTo>
                    <a:pt x="754574" y="66785"/>
                  </a:lnTo>
                  <a:lnTo>
                    <a:pt x="741608" y="70403"/>
                  </a:lnTo>
                  <a:lnTo>
                    <a:pt x="728333" y="73199"/>
                  </a:lnTo>
                  <a:lnTo>
                    <a:pt x="714996" y="75092"/>
                  </a:lnTo>
                  <a:lnTo>
                    <a:pt x="701969" y="75921"/>
                  </a:lnTo>
                  <a:lnTo>
                    <a:pt x="689431" y="75697"/>
                  </a:lnTo>
                  <a:lnTo>
                    <a:pt x="677386" y="74413"/>
                  </a:lnTo>
                  <a:lnTo>
                    <a:pt x="665758" y="71956"/>
                  </a:lnTo>
                  <a:lnTo>
                    <a:pt x="654451" y="68383"/>
                  </a:lnTo>
                  <a:lnTo>
                    <a:pt x="643383" y="64036"/>
                  </a:lnTo>
                  <a:lnTo>
                    <a:pt x="632483" y="59434"/>
                  </a:lnTo>
                  <a:lnTo>
                    <a:pt x="621702" y="54898"/>
                  </a:lnTo>
                  <a:lnTo>
                    <a:pt x="611002" y="50550"/>
                  </a:lnTo>
                  <a:lnTo>
                    <a:pt x="600359" y="46403"/>
                  </a:lnTo>
                  <a:lnTo>
                    <a:pt x="589753" y="42430"/>
                  </a:lnTo>
                  <a:lnTo>
                    <a:pt x="579173" y="38592"/>
                  </a:lnTo>
                  <a:lnTo>
                    <a:pt x="568609" y="34855"/>
                  </a:lnTo>
                  <a:lnTo>
                    <a:pt x="558057" y="31198"/>
                  </a:lnTo>
                  <a:lnTo>
                    <a:pt x="547513" y="27927"/>
                  </a:lnTo>
                  <a:lnTo>
                    <a:pt x="536974" y="25642"/>
                  </a:lnTo>
                  <a:lnTo>
                    <a:pt x="526439" y="24595"/>
                  </a:lnTo>
                  <a:lnTo>
                    <a:pt x="515906" y="24876"/>
                  </a:lnTo>
                  <a:lnTo>
                    <a:pt x="505374" y="26586"/>
                  </a:lnTo>
                  <a:lnTo>
                    <a:pt x="494843" y="29622"/>
                  </a:lnTo>
                  <a:lnTo>
                    <a:pt x="484314" y="33592"/>
                  </a:lnTo>
                  <a:lnTo>
                    <a:pt x="473784" y="37933"/>
                  </a:lnTo>
                  <a:lnTo>
                    <a:pt x="463254" y="42281"/>
                  </a:lnTo>
                  <a:lnTo>
                    <a:pt x="452726" y="46163"/>
                  </a:lnTo>
                  <a:lnTo>
                    <a:pt x="442197" y="48931"/>
                  </a:lnTo>
                  <a:lnTo>
                    <a:pt x="431669" y="50337"/>
                  </a:lnTo>
                  <a:lnTo>
                    <a:pt x="421140" y="50314"/>
                  </a:lnTo>
                  <a:lnTo>
                    <a:pt x="410612" y="48785"/>
                  </a:lnTo>
                  <a:lnTo>
                    <a:pt x="400083" y="45870"/>
                  </a:lnTo>
                  <a:lnTo>
                    <a:pt x="389554" y="41813"/>
                  </a:lnTo>
                  <a:lnTo>
                    <a:pt x="379026" y="36882"/>
                  </a:lnTo>
                  <a:lnTo>
                    <a:pt x="368497" y="31315"/>
                  </a:lnTo>
                  <a:lnTo>
                    <a:pt x="357969" y="25462"/>
                  </a:lnTo>
                  <a:lnTo>
                    <a:pt x="347440" y="19767"/>
                  </a:lnTo>
                  <a:lnTo>
                    <a:pt x="336907" y="14463"/>
                  </a:lnTo>
                  <a:lnTo>
                    <a:pt x="326205" y="9751"/>
                  </a:lnTo>
                  <a:lnTo>
                    <a:pt x="315029" y="5884"/>
                  </a:lnTo>
                  <a:lnTo>
                    <a:pt x="303252" y="2917"/>
                  </a:lnTo>
                  <a:lnTo>
                    <a:pt x="291070" y="908"/>
                  </a:lnTo>
                  <a:lnTo>
                    <a:pt x="278894" y="0"/>
                  </a:lnTo>
                  <a:lnTo>
                    <a:pt x="266967" y="171"/>
                  </a:lnTo>
                  <a:lnTo>
                    <a:pt x="255519" y="1420"/>
                  </a:lnTo>
                  <a:lnTo>
                    <a:pt x="244831" y="3853"/>
                  </a:lnTo>
                  <a:lnTo>
                    <a:pt x="234973" y="7410"/>
                  </a:lnTo>
                  <a:lnTo>
                    <a:pt x="225692" y="11746"/>
                  </a:lnTo>
                  <a:lnTo>
                    <a:pt x="216532" y="16341"/>
                  </a:lnTo>
                  <a:lnTo>
                    <a:pt x="207215" y="20877"/>
                  </a:lnTo>
                  <a:lnTo>
                    <a:pt x="197650" y="25395"/>
                  </a:lnTo>
                  <a:lnTo>
                    <a:pt x="187842" y="30188"/>
                  </a:lnTo>
                  <a:lnTo>
                    <a:pt x="177828" y="35403"/>
                  </a:lnTo>
                  <a:lnTo>
                    <a:pt x="167492" y="40720"/>
                  </a:lnTo>
                  <a:lnTo>
                    <a:pt x="156568" y="45457"/>
                  </a:lnTo>
                  <a:lnTo>
                    <a:pt x="144960" y="49272"/>
                  </a:lnTo>
                  <a:lnTo>
                    <a:pt x="132723" y="52155"/>
                  </a:lnTo>
                  <a:lnTo>
                    <a:pt x="119978" y="54249"/>
                  </a:lnTo>
                  <a:lnTo>
                    <a:pt x="106848" y="55733"/>
                  </a:lnTo>
                  <a:lnTo>
                    <a:pt x="93437" y="56935"/>
                  </a:lnTo>
                  <a:lnTo>
                    <a:pt x="79828" y="58290"/>
                  </a:lnTo>
                  <a:lnTo>
                    <a:pt x="66095" y="60020"/>
                  </a:lnTo>
                  <a:lnTo>
                    <a:pt x="52695" y="62007"/>
                  </a:lnTo>
                  <a:lnTo>
                    <a:pt x="39049" y="64090"/>
                  </a:lnTo>
                  <a:lnTo>
                    <a:pt x="22839" y="66453"/>
                  </a:lnTo>
                  <a:lnTo>
                    <a:pt x="0" y="6946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68455" y="915979"/>
            <a:ext cx="6180230" cy="452726"/>
            <a:chOff x="168455" y="915979"/>
            <a:chExt cx="6180230" cy="452726"/>
          </a:xfrm>
        </p:grpSpPr>
        <p:sp>
          <p:nvSpPr>
            <p:cNvPr id="27" name="Freeform 26"/>
            <p:cNvSpPr/>
            <p:nvPr/>
          </p:nvSpPr>
          <p:spPr>
            <a:xfrm>
              <a:off x="329096" y="1063378"/>
              <a:ext cx="7816" cy="242156"/>
            </a:xfrm>
            <a:custGeom>
              <a:avLst/>
              <a:gdLst/>
              <a:ahLst/>
              <a:cxnLst/>
              <a:rect l="0" t="0" r="0" b="0"/>
              <a:pathLst>
                <a:path w="7816" h="242156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7"/>
                  </a:lnTo>
                  <a:lnTo>
                    <a:pt x="1890" y="93557"/>
                  </a:lnTo>
                  <a:lnTo>
                    <a:pt x="3254" y="107933"/>
                  </a:lnTo>
                  <a:lnTo>
                    <a:pt x="4459" y="122223"/>
                  </a:lnTo>
                  <a:lnTo>
                    <a:pt x="5248" y="136274"/>
                  </a:lnTo>
                  <a:lnTo>
                    <a:pt x="5319" y="149796"/>
                  </a:lnTo>
                  <a:lnTo>
                    <a:pt x="4594" y="162673"/>
                  </a:lnTo>
                  <a:lnTo>
                    <a:pt x="3479" y="174948"/>
                  </a:lnTo>
                  <a:lnTo>
                    <a:pt x="2732" y="186733"/>
                  </a:lnTo>
                  <a:lnTo>
                    <a:pt x="2751" y="198130"/>
                  </a:lnTo>
                  <a:lnTo>
                    <a:pt x="3435" y="208789"/>
                  </a:lnTo>
                  <a:lnTo>
                    <a:pt x="4427" y="218949"/>
                  </a:lnTo>
                  <a:lnTo>
                    <a:pt x="5819" y="229505"/>
                  </a:lnTo>
                  <a:lnTo>
                    <a:pt x="781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8455" y="1063378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0"/>
                  </a:moveTo>
                  <a:lnTo>
                    <a:pt x="314582" y="67"/>
                  </a:lnTo>
                  <a:lnTo>
                    <a:pt x="302813" y="707"/>
                  </a:lnTo>
                  <a:lnTo>
                    <a:pt x="289922" y="1999"/>
                  </a:lnTo>
                  <a:lnTo>
                    <a:pt x="276074" y="3686"/>
                  </a:lnTo>
                  <a:lnTo>
                    <a:pt x="261746" y="5354"/>
                  </a:lnTo>
                  <a:lnTo>
                    <a:pt x="247277" y="6772"/>
                  </a:lnTo>
                  <a:lnTo>
                    <a:pt x="232827" y="8043"/>
                  </a:lnTo>
                  <a:lnTo>
                    <a:pt x="218451" y="9502"/>
                  </a:lnTo>
                  <a:lnTo>
                    <a:pt x="204156" y="11334"/>
                  </a:lnTo>
                  <a:lnTo>
                    <a:pt x="189932" y="13565"/>
                  </a:lnTo>
                  <a:lnTo>
                    <a:pt x="175762" y="16142"/>
                  </a:lnTo>
                  <a:lnTo>
                    <a:pt x="161632" y="18985"/>
                  </a:lnTo>
                  <a:lnTo>
                    <a:pt x="147531" y="21860"/>
                  </a:lnTo>
                  <a:lnTo>
                    <a:pt x="133450" y="24404"/>
                  </a:lnTo>
                  <a:lnTo>
                    <a:pt x="119383" y="26444"/>
                  </a:lnTo>
                  <a:lnTo>
                    <a:pt x="105325" y="27981"/>
                  </a:lnTo>
                  <a:lnTo>
                    <a:pt x="91274" y="29095"/>
                  </a:lnTo>
                  <a:lnTo>
                    <a:pt x="77236" y="29882"/>
                  </a:lnTo>
                  <a:lnTo>
                    <a:pt x="63432" y="30430"/>
                  </a:lnTo>
                  <a:lnTo>
                    <a:pt x="48724" y="30865"/>
                  </a:lnTo>
                  <a:lnTo>
                    <a:pt x="29587" y="312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4307" y="1063378"/>
              <a:ext cx="251631" cy="249863"/>
            </a:xfrm>
            <a:custGeom>
              <a:avLst/>
              <a:gdLst/>
              <a:ahLst/>
              <a:cxnLst/>
              <a:rect l="0" t="0" r="0" b="0"/>
              <a:pathLst>
                <a:path w="251631" h="249863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9" y="110027"/>
                  </a:lnTo>
                  <a:lnTo>
                    <a:pt x="2941" y="122641"/>
                  </a:lnTo>
                  <a:lnTo>
                    <a:pt x="4501" y="135723"/>
                  </a:lnTo>
                  <a:lnTo>
                    <a:pt x="5844" y="149639"/>
                  </a:lnTo>
                  <a:lnTo>
                    <a:pt x="6897" y="164261"/>
                  </a:lnTo>
                  <a:lnTo>
                    <a:pt x="7679" y="179155"/>
                  </a:lnTo>
                  <a:lnTo>
                    <a:pt x="8245" y="193937"/>
                  </a:lnTo>
                  <a:lnTo>
                    <a:pt x="8838" y="205268"/>
                  </a:lnTo>
                  <a:lnTo>
                    <a:pt x="9810" y="209268"/>
                  </a:lnTo>
                  <a:lnTo>
                    <a:pt x="11271" y="207527"/>
                  </a:lnTo>
                  <a:lnTo>
                    <a:pt x="13217" y="202231"/>
                  </a:lnTo>
                  <a:lnTo>
                    <a:pt x="15582" y="194843"/>
                  </a:lnTo>
                  <a:lnTo>
                    <a:pt x="18286" y="186232"/>
                  </a:lnTo>
                  <a:lnTo>
                    <a:pt x="21572" y="177061"/>
                  </a:lnTo>
                  <a:lnTo>
                    <a:pt x="25986" y="167925"/>
                  </a:lnTo>
                  <a:lnTo>
                    <a:pt x="31729" y="159146"/>
                  </a:lnTo>
                  <a:lnTo>
                    <a:pt x="38536" y="151612"/>
                  </a:lnTo>
                  <a:lnTo>
                    <a:pt x="45867" y="146820"/>
                  </a:lnTo>
                  <a:lnTo>
                    <a:pt x="53348" y="145343"/>
                  </a:lnTo>
                  <a:lnTo>
                    <a:pt x="60641" y="146945"/>
                  </a:lnTo>
                  <a:lnTo>
                    <a:pt x="67378" y="151060"/>
                  </a:lnTo>
                  <a:lnTo>
                    <a:pt x="73421" y="157082"/>
                  </a:lnTo>
                  <a:lnTo>
                    <a:pt x="78817" y="164493"/>
                  </a:lnTo>
                  <a:lnTo>
                    <a:pt x="83682" y="172887"/>
                  </a:lnTo>
                  <a:lnTo>
                    <a:pt x="88149" y="181942"/>
                  </a:lnTo>
                  <a:lnTo>
                    <a:pt x="92515" y="190619"/>
                  </a:lnTo>
                  <a:lnTo>
                    <a:pt x="97989" y="196966"/>
                  </a:lnTo>
                  <a:lnTo>
                    <a:pt x="105165" y="200106"/>
                  </a:lnTo>
                  <a:lnTo>
                    <a:pt x="112979" y="200690"/>
                  </a:lnTo>
                  <a:lnTo>
                    <a:pt x="121223" y="199639"/>
                  </a:lnTo>
                  <a:lnTo>
                    <a:pt x="130099" y="197778"/>
                  </a:lnTo>
                  <a:lnTo>
                    <a:pt x="139897" y="195816"/>
                  </a:lnTo>
                  <a:lnTo>
                    <a:pt x="150667" y="194107"/>
                  </a:lnTo>
                  <a:lnTo>
                    <a:pt x="161966" y="192427"/>
                  </a:lnTo>
                  <a:lnTo>
                    <a:pt x="173000" y="190139"/>
                  </a:lnTo>
                  <a:lnTo>
                    <a:pt x="183329" y="186913"/>
                  </a:lnTo>
                  <a:lnTo>
                    <a:pt x="192548" y="182418"/>
                  </a:lnTo>
                  <a:lnTo>
                    <a:pt x="200135" y="176184"/>
                  </a:lnTo>
                  <a:lnTo>
                    <a:pt x="205960" y="168139"/>
                  </a:lnTo>
                  <a:lnTo>
                    <a:pt x="209734" y="158837"/>
                  </a:lnTo>
                  <a:lnTo>
                    <a:pt x="210852" y="149223"/>
                  </a:lnTo>
                  <a:lnTo>
                    <a:pt x="209234" y="139890"/>
                  </a:lnTo>
                  <a:lnTo>
                    <a:pt x="205234" y="131528"/>
                  </a:lnTo>
                  <a:lnTo>
                    <a:pt x="199353" y="125056"/>
                  </a:lnTo>
                  <a:lnTo>
                    <a:pt x="192075" y="120792"/>
                  </a:lnTo>
                  <a:lnTo>
                    <a:pt x="183955" y="118710"/>
                  </a:lnTo>
                  <a:lnTo>
                    <a:pt x="175601" y="118736"/>
                  </a:lnTo>
                  <a:lnTo>
                    <a:pt x="167365" y="120605"/>
                  </a:lnTo>
                  <a:lnTo>
                    <a:pt x="159533" y="124109"/>
                  </a:lnTo>
                  <a:lnTo>
                    <a:pt x="152420" y="129193"/>
                  </a:lnTo>
                  <a:lnTo>
                    <a:pt x="146125" y="135685"/>
                  </a:lnTo>
                  <a:lnTo>
                    <a:pt x="140897" y="143482"/>
                  </a:lnTo>
                  <a:lnTo>
                    <a:pt x="137208" y="152617"/>
                  </a:lnTo>
                  <a:lnTo>
                    <a:pt x="135170" y="162981"/>
                  </a:lnTo>
                  <a:lnTo>
                    <a:pt x="134598" y="174194"/>
                  </a:lnTo>
                  <a:lnTo>
                    <a:pt x="135193" y="185713"/>
                  </a:lnTo>
                  <a:lnTo>
                    <a:pt x="136673" y="197194"/>
                  </a:lnTo>
                  <a:lnTo>
                    <a:pt x="139122" y="208343"/>
                  </a:lnTo>
                  <a:lnTo>
                    <a:pt x="142967" y="218830"/>
                  </a:lnTo>
                  <a:lnTo>
                    <a:pt x="148331" y="228535"/>
                  </a:lnTo>
                  <a:lnTo>
                    <a:pt x="155051" y="237034"/>
                  </a:lnTo>
                  <a:lnTo>
                    <a:pt x="162858" y="243540"/>
                  </a:lnTo>
                  <a:lnTo>
                    <a:pt x="171476" y="247799"/>
                  </a:lnTo>
                  <a:lnTo>
                    <a:pt x="180516" y="249862"/>
                  </a:lnTo>
                  <a:lnTo>
                    <a:pt x="189497" y="249818"/>
                  </a:lnTo>
                  <a:lnTo>
                    <a:pt x="198161" y="247938"/>
                  </a:lnTo>
                  <a:lnTo>
                    <a:pt x="206452" y="244595"/>
                  </a:lnTo>
                  <a:lnTo>
                    <a:pt x="214407" y="240150"/>
                  </a:lnTo>
                  <a:lnTo>
                    <a:pt x="222084" y="234919"/>
                  </a:lnTo>
                  <a:lnTo>
                    <a:pt x="229249" y="229439"/>
                  </a:lnTo>
                  <a:lnTo>
                    <a:pt x="236071" y="223949"/>
                  </a:lnTo>
                  <a:lnTo>
                    <a:pt x="243152" y="217971"/>
                  </a:lnTo>
                  <a:lnTo>
                    <a:pt x="25163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9443" y="936236"/>
              <a:ext cx="132350" cy="337713"/>
            </a:xfrm>
            <a:custGeom>
              <a:avLst/>
              <a:gdLst/>
              <a:ahLst/>
              <a:cxnLst/>
              <a:rect l="0" t="0" r="0" b="0"/>
              <a:pathLst>
                <a:path w="132350" h="337713">
                  <a:moveTo>
                    <a:pt x="79707" y="337712"/>
                  </a:moveTo>
                  <a:lnTo>
                    <a:pt x="76773" y="328776"/>
                  </a:lnTo>
                  <a:lnTo>
                    <a:pt x="73991" y="319149"/>
                  </a:lnTo>
                  <a:lnTo>
                    <a:pt x="71091" y="307862"/>
                  </a:lnTo>
                  <a:lnTo>
                    <a:pt x="68051" y="295194"/>
                  </a:lnTo>
                  <a:lnTo>
                    <a:pt x="64886" y="281715"/>
                  </a:lnTo>
                  <a:lnTo>
                    <a:pt x="61622" y="267843"/>
                  </a:lnTo>
                  <a:lnTo>
                    <a:pt x="58284" y="253807"/>
                  </a:lnTo>
                  <a:lnTo>
                    <a:pt x="54893" y="239716"/>
                  </a:lnTo>
                  <a:lnTo>
                    <a:pt x="51459" y="225619"/>
                  </a:lnTo>
                  <a:lnTo>
                    <a:pt x="47832" y="211698"/>
                  </a:lnTo>
                  <a:lnTo>
                    <a:pt x="43711" y="198265"/>
                  </a:lnTo>
                  <a:lnTo>
                    <a:pt x="38977" y="185443"/>
                  </a:lnTo>
                  <a:lnTo>
                    <a:pt x="33832" y="173034"/>
                  </a:lnTo>
                  <a:lnTo>
                    <a:pt x="28686" y="160628"/>
                  </a:lnTo>
                  <a:lnTo>
                    <a:pt x="23781" y="147986"/>
                  </a:lnTo>
                  <a:lnTo>
                    <a:pt x="19183" y="135206"/>
                  </a:lnTo>
                  <a:lnTo>
                    <a:pt x="14869" y="122619"/>
                  </a:lnTo>
                  <a:lnTo>
                    <a:pt x="10788" y="110404"/>
                  </a:lnTo>
                  <a:lnTo>
                    <a:pt x="7048" y="98422"/>
                  </a:lnTo>
                  <a:lnTo>
                    <a:pt x="3909" y="86310"/>
                  </a:lnTo>
                  <a:lnTo>
                    <a:pt x="1471" y="73874"/>
                  </a:lnTo>
                  <a:lnTo>
                    <a:pt x="3" y="61403"/>
                  </a:lnTo>
                  <a:lnTo>
                    <a:pt x="0" y="49557"/>
                  </a:lnTo>
                  <a:lnTo>
                    <a:pt x="1603" y="38667"/>
                  </a:lnTo>
                  <a:lnTo>
                    <a:pt x="4969" y="28897"/>
                  </a:lnTo>
                  <a:lnTo>
                    <a:pt x="10427" y="20406"/>
                  </a:lnTo>
                  <a:lnTo>
                    <a:pt x="17948" y="13151"/>
                  </a:lnTo>
                  <a:lnTo>
                    <a:pt x="27065" y="7263"/>
                  </a:lnTo>
                  <a:lnTo>
                    <a:pt x="37085" y="3122"/>
                  </a:lnTo>
                  <a:lnTo>
                    <a:pt x="47523" y="779"/>
                  </a:lnTo>
                  <a:lnTo>
                    <a:pt x="58120" y="0"/>
                  </a:lnTo>
                  <a:lnTo>
                    <a:pt x="68761" y="457"/>
                  </a:lnTo>
                  <a:lnTo>
                    <a:pt x="79387" y="1835"/>
                  </a:lnTo>
                  <a:lnTo>
                    <a:pt x="89724" y="3914"/>
                  </a:lnTo>
                  <a:lnTo>
                    <a:pt x="100376" y="6876"/>
                  </a:lnTo>
                  <a:lnTo>
                    <a:pt x="113398" y="12093"/>
                  </a:lnTo>
                  <a:lnTo>
                    <a:pt x="132349" y="21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3865" y="115813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5"/>
                  </a:lnTo>
                  <a:lnTo>
                    <a:pt x="100953" y="178"/>
                  </a:lnTo>
                  <a:lnTo>
                    <a:pt x="88941" y="826"/>
                  </a:lnTo>
                  <a:lnTo>
                    <a:pt x="77138" y="2075"/>
                  </a:lnTo>
                  <a:lnTo>
                    <a:pt x="65486" y="3736"/>
                  </a:lnTo>
                  <a:lnTo>
                    <a:pt x="52257" y="5563"/>
                  </a:lnTo>
                  <a:lnTo>
                    <a:pt x="3293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63378" y="1105492"/>
              <a:ext cx="84229" cy="145676"/>
            </a:xfrm>
            <a:custGeom>
              <a:avLst/>
              <a:gdLst/>
              <a:ahLst/>
              <a:cxnLst/>
              <a:rect l="0" t="0" r="0" b="0"/>
              <a:pathLst>
                <a:path w="84229" h="145676">
                  <a:moveTo>
                    <a:pt x="0" y="73699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5" y="101545"/>
                  </a:lnTo>
                  <a:lnTo>
                    <a:pt x="11656" y="112353"/>
                  </a:lnTo>
                  <a:lnTo>
                    <a:pt x="14821" y="123516"/>
                  </a:lnTo>
                  <a:lnTo>
                    <a:pt x="18060" y="134650"/>
                  </a:lnTo>
                  <a:lnTo>
                    <a:pt x="20475" y="143089"/>
                  </a:lnTo>
                  <a:lnTo>
                    <a:pt x="21007" y="145675"/>
                  </a:lnTo>
                  <a:lnTo>
                    <a:pt x="20057" y="143481"/>
                  </a:lnTo>
                  <a:lnTo>
                    <a:pt x="18158" y="138171"/>
                  </a:lnTo>
                  <a:lnTo>
                    <a:pt x="15669" y="130926"/>
                  </a:lnTo>
                  <a:lnTo>
                    <a:pt x="12818" y="122478"/>
                  </a:lnTo>
                  <a:lnTo>
                    <a:pt x="9903" y="113115"/>
                  </a:lnTo>
                  <a:lnTo>
                    <a:pt x="7316" y="102804"/>
                  </a:lnTo>
                  <a:lnTo>
                    <a:pt x="5248" y="91595"/>
                  </a:lnTo>
                  <a:lnTo>
                    <a:pt x="4028" y="79957"/>
                  </a:lnTo>
                  <a:lnTo>
                    <a:pt x="4189" y="68672"/>
                  </a:lnTo>
                  <a:lnTo>
                    <a:pt x="5903" y="58159"/>
                  </a:lnTo>
                  <a:lnTo>
                    <a:pt x="9343" y="48643"/>
                  </a:lnTo>
                  <a:lnTo>
                    <a:pt x="14850" y="40322"/>
                  </a:lnTo>
                  <a:lnTo>
                    <a:pt x="22399" y="33171"/>
                  </a:lnTo>
                  <a:lnTo>
                    <a:pt x="31462" y="26966"/>
                  </a:lnTo>
                  <a:lnTo>
                    <a:pt x="42290" y="20672"/>
                  </a:lnTo>
                  <a:lnTo>
                    <a:pt x="58067" y="1261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85281" y="1129108"/>
              <a:ext cx="130782" cy="113255"/>
            </a:xfrm>
            <a:custGeom>
              <a:avLst/>
              <a:gdLst/>
              <a:ahLst/>
              <a:cxnLst/>
              <a:rect l="0" t="0" r="0" b="0"/>
              <a:pathLst>
                <a:path w="130782" h="113255">
                  <a:moveTo>
                    <a:pt x="78138" y="50083"/>
                  </a:moveTo>
                  <a:lnTo>
                    <a:pt x="75137" y="38482"/>
                  </a:lnTo>
                  <a:lnTo>
                    <a:pt x="71715" y="28634"/>
                  </a:lnTo>
                  <a:lnTo>
                    <a:pt x="67514" y="19642"/>
                  </a:lnTo>
                  <a:lnTo>
                    <a:pt x="62441" y="11719"/>
                  </a:lnTo>
                  <a:lnTo>
                    <a:pt x="56312" y="5637"/>
                  </a:lnTo>
                  <a:lnTo>
                    <a:pt x="49132" y="1683"/>
                  </a:lnTo>
                  <a:lnTo>
                    <a:pt x="41218" y="0"/>
                  </a:lnTo>
                  <a:lnTo>
                    <a:pt x="33071" y="835"/>
                  </a:lnTo>
                  <a:lnTo>
                    <a:pt x="25014" y="4070"/>
                  </a:lnTo>
                  <a:lnTo>
                    <a:pt x="17488" y="9478"/>
                  </a:lnTo>
                  <a:lnTo>
                    <a:pt x="11120" y="16911"/>
                  </a:lnTo>
                  <a:lnTo>
                    <a:pt x="6143" y="26086"/>
                  </a:lnTo>
                  <a:lnTo>
                    <a:pt x="2616" y="36480"/>
                  </a:lnTo>
                  <a:lnTo>
                    <a:pt x="608" y="47440"/>
                  </a:lnTo>
                  <a:lnTo>
                    <a:pt x="0" y="58542"/>
                  </a:lnTo>
                  <a:lnTo>
                    <a:pt x="708" y="69435"/>
                  </a:lnTo>
                  <a:lnTo>
                    <a:pt x="2770" y="79749"/>
                  </a:lnTo>
                  <a:lnTo>
                    <a:pt x="6079" y="89334"/>
                  </a:lnTo>
                  <a:lnTo>
                    <a:pt x="10443" y="97573"/>
                  </a:lnTo>
                  <a:lnTo>
                    <a:pt x="16493" y="103009"/>
                  </a:lnTo>
                  <a:lnTo>
                    <a:pt x="24087" y="104643"/>
                  </a:lnTo>
                  <a:lnTo>
                    <a:pt x="31234" y="102506"/>
                  </a:lnTo>
                  <a:lnTo>
                    <a:pt x="37414" y="97156"/>
                  </a:lnTo>
                  <a:lnTo>
                    <a:pt x="42769" y="89458"/>
                  </a:lnTo>
                  <a:lnTo>
                    <a:pt x="47529" y="80367"/>
                  </a:lnTo>
                  <a:lnTo>
                    <a:pt x="51892" y="70597"/>
                  </a:lnTo>
                  <a:lnTo>
                    <a:pt x="56476" y="62516"/>
                  </a:lnTo>
                  <a:lnTo>
                    <a:pt x="61488" y="59489"/>
                  </a:lnTo>
                  <a:lnTo>
                    <a:pt x="66299" y="61648"/>
                  </a:lnTo>
                  <a:lnTo>
                    <a:pt x="71128" y="67340"/>
                  </a:lnTo>
                  <a:lnTo>
                    <a:pt x="76265" y="75099"/>
                  </a:lnTo>
                  <a:lnTo>
                    <a:pt x="82080" y="83560"/>
                  </a:lnTo>
                  <a:lnTo>
                    <a:pt x="89967" y="92135"/>
                  </a:lnTo>
                  <a:lnTo>
                    <a:pt x="103977" y="101548"/>
                  </a:lnTo>
                  <a:lnTo>
                    <a:pt x="130781" y="11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25316" y="1126524"/>
              <a:ext cx="127617" cy="124775"/>
            </a:xfrm>
            <a:custGeom>
              <a:avLst/>
              <a:gdLst/>
              <a:ahLst/>
              <a:cxnLst/>
              <a:rect l="0" t="0" r="0" b="0"/>
              <a:pathLst>
                <a:path w="127617" h="124775">
                  <a:moveTo>
                    <a:pt x="74974" y="21082"/>
                  </a:moveTo>
                  <a:lnTo>
                    <a:pt x="69039" y="15281"/>
                  </a:lnTo>
                  <a:lnTo>
                    <a:pt x="62835" y="10357"/>
                  </a:lnTo>
                  <a:lnTo>
                    <a:pt x="55743" y="5868"/>
                  </a:lnTo>
                  <a:lnTo>
                    <a:pt x="47976" y="2166"/>
                  </a:lnTo>
                  <a:lnTo>
                    <a:pt x="39978" y="97"/>
                  </a:lnTo>
                  <a:lnTo>
                    <a:pt x="32041" y="0"/>
                  </a:lnTo>
                  <a:lnTo>
                    <a:pt x="24440" y="1897"/>
                  </a:lnTo>
                  <a:lnTo>
                    <a:pt x="17495" y="5759"/>
                  </a:lnTo>
                  <a:lnTo>
                    <a:pt x="11320" y="11358"/>
                  </a:lnTo>
                  <a:lnTo>
                    <a:pt x="6176" y="18353"/>
                  </a:lnTo>
                  <a:lnTo>
                    <a:pt x="2544" y="26403"/>
                  </a:lnTo>
                  <a:lnTo>
                    <a:pt x="546" y="35217"/>
                  </a:lnTo>
                  <a:lnTo>
                    <a:pt x="0" y="44573"/>
                  </a:lnTo>
                  <a:lnTo>
                    <a:pt x="614" y="54304"/>
                  </a:lnTo>
                  <a:lnTo>
                    <a:pt x="2106" y="64290"/>
                  </a:lnTo>
                  <a:lnTo>
                    <a:pt x="4563" y="74283"/>
                  </a:lnTo>
                  <a:lnTo>
                    <a:pt x="8414" y="83919"/>
                  </a:lnTo>
                  <a:lnTo>
                    <a:pt x="13781" y="93027"/>
                  </a:lnTo>
                  <a:lnTo>
                    <a:pt x="20504" y="101448"/>
                  </a:lnTo>
                  <a:lnTo>
                    <a:pt x="28312" y="108958"/>
                  </a:lnTo>
                  <a:lnTo>
                    <a:pt x="36935" y="115515"/>
                  </a:lnTo>
                  <a:lnTo>
                    <a:pt x="46149" y="120748"/>
                  </a:lnTo>
                  <a:lnTo>
                    <a:pt x="55779" y="123909"/>
                  </a:lnTo>
                  <a:lnTo>
                    <a:pt x="65692" y="124774"/>
                  </a:lnTo>
                  <a:lnTo>
                    <a:pt x="75636" y="123574"/>
                  </a:lnTo>
                  <a:lnTo>
                    <a:pt x="85239" y="120718"/>
                  </a:lnTo>
                  <a:lnTo>
                    <a:pt x="94319" y="116624"/>
                  </a:lnTo>
                  <a:lnTo>
                    <a:pt x="102579" y="111943"/>
                  </a:lnTo>
                  <a:lnTo>
                    <a:pt x="110330" y="107092"/>
                  </a:lnTo>
                  <a:lnTo>
                    <a:pt x="118250" y="101651"/>
                  </a:lnTo>
                  <a:lnTo>
                    <a:pt x="127616" y="94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87231" y="915979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2"/>
                  </a:lnTo>
                  <a:lnTo>
                    <a:pt x="1889" y="90185"/>
                  </a:lnTo>
                  <a:lnTo>
                    <a:pt x="3253" y="104209"/>
                  </a:lnTo>
                  <a:lnTo>
                    <a:pt x="4467" y="119603"/>
                  </a:lnTo>
                  <a:lnTo>
                    <a:pt x="5602" y="136213"/>
                  </a:lnTo>
                  <a:lnTo>
                    <a:pt x="6970" y="153519"/>
                  </a:lnTo>
                  <a:lnTo>
                    <a:pt x="8738" y="171130"/>
                  </a:lnTo>
                  <a:lnTo>
                    <a:pt x="10756" y="188837"/>
                  </a:lnTo>
                  <a:lnTo>
                    <a:pt x="12657" y="206551"/>
                  </a:lnTo>
                  <a:lnTo>
                    <a:pt x="14238" y="224230"/>
                  </a:lnTo>
                  <a:lnTo>
                    <a:pt x="15621" y="241540"/>
                  </a:lnTo>
                  <a:lnTo>
                    <a:pt x="17157" y="257871"/>
                  </a:lnTo>
                  <a:lnTo>
                    <a:pt x="19037" y="272964"/>
                  </a:lnTo>
                  <a:lnTo>
                    <a:pt x="21141" y="286829"/>
                  </a:lnTo>
                  <a:lnTo>
                    <a:pt x="23320" y="301134"/>
                  </a:lnTo>
                  <a:lnTo>
                    <a:pt x="25769" y="319371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79233" y="106337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634" y="2934"/>
                  </a:lnTo>
                  <a:lnTo>
                    <a:pt x="192007" y="5716"/>
                  </a:lnTo>
                  <a:lnTo>
                    <a:pt x="180715" y="8611"/>
                  </a:lnTo>
                  <a:lnTo>
                    <a:pt x="167875" y="11478"/>
                  </a:lnTo>
                  <a:lnTo>
                    <a:pt x="153747" y="13995"/>
                  </a:lnTo>
                  <a:lnTo>
                    <a:pt x="138627" y="16010"/>
                  </a:lnTo>
                  <a:lnTo>
                    <a:pt x="122938" y="17696"/>
                  </a:lnTo>
                  <a:lnTo>
                    <a:pt x="107199" y="19439"/>
                  </a:lnTo>
                  <a:lnTo>
                    <a:pt x="91699" y="21460"/>
                  </a:lnTo>
                  <a:lnTo>
                    <a:pt x="76547" y="23659"/>
                  </a:lnTo>
                  <a:lnTo>
                    <a:pt x="59965" y="25913"/>
                  </a:lnTo>
                  <a:lnTo>
                    <a:pt x="37146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95719" y="1179191"/>
              <a:ext cx="4613" cy="73701"/>
            </a:xfrm>
            <a:custGeom>
              <a:avLst/>
              <a:gdLst/>
              <a:ahLst/>
              <a:cxnLst/>
              <a:rect l="0" t="0" r="0" b="0"/>
              <a:pathLst>
                <a:path w="4613" h="73701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33"/>
                  </a:lnTo>
                  <a:lnTo>
                    <a:pt x="512" y="38164"/>
                  </a:lnTo>
                  <a:lnTo>
                    <a:pt x="1384" y="48501"/>
                  </a:lnTo>
                  <a:lnTo>
                    <a:pt x="2690" y="59754"/>
                  </a:lnTo>
                  <a:lnTo>
                    <a:pt x="461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00331" y="1084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73045" y="1147606"/>
              <a:ext cx="85435" cy="114258"/>
            </a:xfrm>
            <a:custGeom>
              <a:avLst/>
              <a:gdLst/>
              <a:ahLst/>
              <a:cxnLst/>
              <a:rect l="0" t="0" r="0" b="0"/>
              <a:pathLst>
                <a:path w="85435" h="114258">
                  <a:moveTo>
                    <a:pt x="64157" y="0"/>
                  </a:moveTo>
                  <a:lnTo>
                    <a:pt x="52556" y="3000"/>
                  </a:lnTo>
                  <a:lnTo>
                    <a:pt x="42707" y="6423"/>
                  </a:lnTo>
                  <a:lnTo>
                    <a:pt x="33707" y="10624"/>
                  </a:lnTo>
                  <a:lnTo>
                    <a:pt x="25438" y="15697"/>
                  </a:lnTo>
                  <a:lnTo>
                    <a:pt x="18059" y="21826"/>
                  </a:lnTo>
                  <a:lnTo>
                    <a:pt x="11598" y="29010"/>
                  </a:lnTo>
                  <a:lnTo>
                    <a:pt x="6265" y="37097"/>
                  </a:lnTo>
                  <a:lnTo>
                    <a:pt x="2507" y="45892"/>
                  </a:lnTo>
                  <a:lnTo>
                    <a:pt x="429" y="55208"/>
                  </a:lnTo>
                  <a:lnTo>
                    <a:pt x="0" y="64732"/>
                  </a:lnTo>
                  <a:lnTo>
                    <a:pt x="1225" y="74045"/>
                  </a:lnTo>
                  <a:lnTo>
                    <a:pt x="3941" y="82931"/>
                  </a:lnTo>
                  <a:lnTo>
                    <a:pt x="8034" y="91202"/>
                  </a:lnTo>
                  <a:lnTo>
                    <a:pt x="13522" y="98611"/>
                  </a:lnTo>
                  <a:lnTo>
                    <a:pt x="20285" y="105100"/>
                  </a:lnTo>
                  <a:lnTo>
                    <a:pt x="28096" y="110288"/>
                  </a:lnTo>
                  <a:lnTo>
                    <a:pt x="36708" y="113418"/>
                  </a:lnTo>
                  <a:lnTo>
                    <a:pt x="45899" y="114257"/>
                  </a:lnTo>
                  <a:lnTo>
                    <a:pt x="55171" y="112871"/>
                  </a:lnTo>
                  <a:lnTo>
                    <a:pt x="63782" y="109357"/>
                  </a:lnTo>
                  <a:lnTo>
                    <a:pt x="71375" y="103990"/>
                  </a:lnTo>
                  <a:lnTo>
                    <a:pt x="77624" y="96982"/>
                  </a:lnTo>
                  <a:lnTo>
                    <a:pt x="82073" y="88392"/>
                  </a:lnTo>
                  <a:lnTo>
                    <a:pt x="84651" y="78401"/>
                  </a:lnTo>
                  <a:lnTo>
                    <a:pt x="85434" y="67441"/>
                  </a:lnTo>
                  <a:lnTo>
                    <a:pt x="84455" y="56094"/>
                  </a:lnTo>
                  <a:lnTo>
                    <a:pt x="81921" y="44736"/>
                  </a:lnTo>
                  <a:lnTo>
                    <a:pt x="78443" y="33972"/>
                  </a:lnTo>
                  <a:lnTo>
                    <a:pt x="74604" y="23664"/>
                  </a:lnTo>
                  <a:lnTo>
                    <a:pt x="70071" y="129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00373" y="1115646"/>
              <a:ext cx="126343" cy="147774"/>
            </a:xfrm>
            <a:custGeom>
              <a:avLst/>
              <a:gdLst/>
              <a:ahLst/>
              <a:cxnLst/>
              <a:rect l="0" t="0" r="0" b="0"/>
              <a:pathLst>
                <a:path w="126343" h="147774">
                  <a:moveTo>
                    <a:pt x="0" y="42488"/>
                  </a:moveTo>
                  <a:lnTo>
                    <a:pt x="2933" y="57090"/>
                  </a:lnTo>
                  <a:lnTo>
                    <a:pt x="5716" y="70361"/>
                  </a:lnTo>
                  <a:lnTo>
                    <a:pt x="8591" y="83442"/>
                  </a:lnTo>
                  <a:lnTo>
                    <a:pt x="10758" y="92329"/>
                  </a:lnTo>
                  <a:lnTo>
                    <a:pt x="11481" y="92330"/>
                  </a:lnTo>
                  <a:lnTo>
                    <a:pt x="11523" y="85978"/>
                  </a:lnTo>
                  <a:lnTo>
                    <a:pt x="11358" y="76060"/>
                  </a:lnTo>
                  <a:lnTo>
                    <a:pt x="11169" y="64240"/>
                  </a:lnTo>
                  <a:lnTo>
                    <a:pt x="11343" y="51581"/>
                  </a:lnTo>
                  <a:lnTo>
                    <a:pt x="12505" y="38861"/>
                  </a:lnTo>
                  <a:lnTo>
                    <a:pt x="14917" y="26478"/>
                  </a:lnTo>
                  <a:lnTo>
                    <a:pt x="18670" y="15350"/>
                  </a:lnTo>
                  <a:lnTo>
                    <a:pt x="23861" y="6981"/>
                  </a:lnTo>
                  <a:lnTo>
                    <a:pt x="30388" y="1944"/>
                  </a:lnTo>
                  <a:lnTo>
                    <a:pt x="37854" y="0"/>
                  </a:lnTo>
                  <a:lnTo>
                    <a:pt x="45695" y="580"/>
                  </a:lnTo>
                  <a:lnTo>
                    <a:pt x="53551" y="3080"/>
                  </a:lnTo>
                  <a:lnTo>
                    <a:pt x="61111" y="7142"/>
                  </a:lnTo>
                  <a:lnTo>
                    <a:pt x="68033" y="12667"/>
                  </a:lnTo>
                  <a:lnTo>
                    <a:pt x="74205" y="19488"/>
                  </a:lnTo>
                  <a:lnTo>
                    <a:pt x="79689" y="27521"/>
                  </a:lnTo>
                  <a:lnTo>
                    <a:pt x="84614" y="36822"/>
                  </a:lnTo>
                  <a:lnTo>
                    <a:pt x="89116" y="47301"/>
                  </a:lnTo>
                  <a:lnTo>
                    <a:pt x="93312" y="58592"/>
                  </a:lnTo>
                  <a:lnTo>
                    <a:pt x="97291" y="70164"/>
                  </a:lnTo>
                  <a:lnTo>
                    <a:pt x="101120" y="81682"/>
                  </a:lnTo>
                  <a:lnTo>
                    <a:pt x="104886" y="92951"/>
                  </a:lnTo>
                  <a:lnTo>
                    <a:pt x="109182" y="105142"/>
                  </a:lnTo>
                  <a:lnTo>
                    <a:pt x="115502" y="121555"/>
                  </a:lnTo>
                  <a:lnTo>
                    <a:pt x="126342" y="147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61167" y="1084435"/>
              <a:ext cx="118124" cy="157928"/>
            </a:xfrm>
            <a:custGeom>
              <a:avLst/>
              <a:gdLst/>
              <a:ahLst/>
              <a:cxnLst/>
              <a:rect l="0" t="0" r="0" b="0"/>
              <a:pathLst>
                <a:path w="118124" h="157928">
                  <a:moveTo>
                    <a:pt x="102418" y="0"/>
                  </a:moveTo>
                  <a:lnTo>
                    <a:pt x="90750" y="67"/>
                  </a:lnTo>
                  <a:lnTo>
                    <a:pt x="80261" y="707"/>
                  </a:lnTo>
                  <a:lnTo>
                    <a:pt x="69959" y="2008"/>
                  </a:lnTo>
                  <a:lnTo>
                    <a:pt x="59658" y="4041"/>
                  </a:lnTo>
                  <a:lnTo>
                    <a:pt x="49315" y="7005"/>
                  </a:lnTo>
                  <a:lnTo>
                    <a:pt x="38934" y="10930"/>
                  </a:lnTo>
                  <a:lnTo>
                    <a:pt x="28851" y="15852"/>
                  </a:lnTo>
                  <a:lnTo>
                    <a:pt x="19690" y="21904"/>
                  </a:lnTo>
                  <a:lnTo>
                    <a:pt x="11730" y="29044"/>
                  </a:lnTo>
                  <a:lnTo>
                    <a:pt x="5405" y="36939"/>
                  </a:lnTo>
                  <a:lnTo>
                    <a:pt x="1437" y="45076"/>
                  </a:lnTo>
                  <a:lnTo>
                    <a:pt x="0" y="53124"/>
                  </a:lnTo>
                  <a:lnTo>
                    <a:pt x="968" y="60475"/>
                  </a:lnTo>
                  <a:lnTo>
                    <a:pt x="4193" y="66194"/>
                  </a:lnTo>
                  <a:lnTo>
                    <a:pt x="9359" y="69931"/>
                  </a:lnTo>
                  <a:lnTo>
                    <a:pt x="16061" y="72150"/>
                  </a:lnTo>
                  <a:lnTo>
                    <a:pt x="23912" y="73807"/>
                  </a:lnTo>
                  <a:lnTo>
                    <a:pt x="32594" y="75522"/>
                  </a:lnTo>
                  <a:lnTo>
                    <a:pt x="41860" y="77545"/>
                  </a:lnTo>
                  <a:lnTo>
                    <a:pt x="51533" y="79917"/>
                  </a:lnTo>
                  <a:lnTo>
                    <a:pt x="61483" y="82599"/>
                  </a:lnTo>
                  <a:lnTo>
                    <a:pt x="71622" y="85691"/>
                  </a:lnTo>
                  <a:lnTo>
                    <a:pt x="81889" y="89438"/>
                  </a:lnTo>
                  <a:lnTo>
                    <a:pt x="92224" y="93922"/>
                  </a:lnTo>
                  <a:lnTo>
                    <a:pt x="101944" y="99237"/>
                  </a:lnTo>
                  <a:lnTo>
                    <a:pt x="109801" y="105560"/>
                  </a:lnTo>
                  <a:lnTo>
                    <a:pt x="115255" y="112882"/>
                  </a:lnTo>
                  <a:lnTo>
                    <a:pt x="118101" y="120730"/>
                  </a:lnTo>
                  <a:lnTo>
                    <a:pt x="118123" y="128304"/>
                  </a:lnTo>
                  <a:lnTo>
                    <a:pt x="115497" y="135166"/>
                  </a:lnTo>
                  <a:lnTo>
                    <a:pt x="110345" y="141075"/>
                  </a:lnTo>
                  <a:lnTo>
                    <a:pt x="102559" y="145820"/>
                  </a:lnTo>
                  <a:lnTo>
                    <a:pt x="92346" y="149416"/>
                  </a:lnTo>
                  <a:lnTo>
                    <a:pt x="80703" y="152039"/>
                  </a:lnTo>
                  <a:lnTo>
                    <a:pt x="67994" y="154183"/>
                  </a:lnTo>
                  <a:lnTo>
                    <a:pt x="51993" y="156038"/>
                  </a:lnTo>
                  <a:lnTo>
                    <a:pt x="2871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00497" y="926507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5"/>
                  </a:lnTo>
                  <a:lnTo>
                    <a:pt x="6772" y="99267"/>
                  </a:lnTo>
                  <a:lnTo>
                    <a:pt x="8043" y="118707"/>
                  </a:lnTo>
                  <a:lnTo>
                    <a:pt x="9502" y="138123"/>
                  </a:lnTo>
                  <a:lnTo>
                    <a:pt x="11330" y="157244"/>
                  </a:lnTo>
                  <a:lnTo>
                    <a:pt x="13388" y="175844"/>
                  </a:lnTo>
                  <a:lnTo>
                    <a:pt x="15316" y="193646"/>
                  </a:lnTo>
                  <a:lnTo>
                    <a:pt x="16910" y="210590"/>
                  </a:lnTo>
                  <a:lnTo>
                    <a:pt x="18133" y="226936"/>
                  </a:lnTo>
                  <a:lnTo>
                    <a:pt x="19029" y="243146"/>
                  </a:lnTo>
                  <a:lnTo>
                    <a:pt x="19666" y="259481"/>
                  </a:lnTo>
                  <a:lnTo>
                    <a:pt x="20111" y="275274"/>
                  </a:lnTo>
                  <a:lnTo>
                    <a:pt x="20466" y="290584"/>
                  </a:lnTo>
                  <a:lnTo>
                    <a:pt x="20764" y="306760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95212" y="109496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9" y="2934"/>
                  </a:lnTo>
                  <a:lnTo>
                    <a:pt x="213772" y="5716"/>
                  </a:lnTo>
                  <a:lnTo>
                    <a:pt x="203776" y="8611"/>
                  </a:lnTo>
                  <a:lnTo>
                    <a:pt x="192796" y="11479"/>
                  </a:lnTo>
                  <a:lnTo>
                    <a:pt x="180984" y="13995"/>
                  </a:lnTo>
                  <a:lnTo>
                    <a:pt x="168530" y="16011"/>
                  </a:lnTo>
                  <a:lnTo>
                    <a:pt x="155766" y="17696"/>
                  </a:lnTo>
                  <a:lnTo>
                    <a:pt x="143133" y="19439"/>
                  </a:lnTo>
                  <a:lnTo>
                    <a:pt x="130860" y="21461"/>
                  </a:lnTo>
                  <a:lnTo>
                    <a:pt x="118824" y="23650"/>
                  </a:lnTo>
                  <a:lnTo>
                    <a:pt x="106671" y="25666"/>
                  </a:lnTo>
                  <a:lnTo>
                    <a:pt x="94194" y="27319"/>
                  </a:lnTo>
                  <a:lnTo>
                    <a:pt x="81356" y="28582"/>
                  </a:lnTo>
                  <a:lnTo>
                    <a:pt x="68197" y="29504"/>
                  </a:lnTo>
                  <a:lnTo>
                    <a:pt x="54803" y="30163"/>
                  </a:lnTo>
                  <a:lnTo>
                    <a:pt x="41845" y="30822"/>
                  </a:lnTo>
                  <a:lnTo>
                    <a:pt x="29294" y="32088"/>
                  </a:lnTo>
                  <a:lnTo>
                    <a:pt x="16050" y="351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95253" y="937036"/>
              <a:ext cx="147401" cy="315856"/>
            </a:xfrm>
            <a:custGeom>
              <a:avLst/>
              <a:gdLst/>
              <a:ahLst/>
              <a:cxnLst/>
              <a:rect l="0" t="0" r="0" b="0"/>
              <a:pathLst>
                <a:path w="147401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42"/>
                  </a:lnTo>
                  <a:lnTo>
                    <a:pt x="3905" y="90185"/>
                  </a:lnTo>
                  <a:lnTo>
                    <a:pt x="6202" y="104209"/>
                  </a:lnTo>
                  <a:lnTo>
                    <a:pt x="8857" y="119603"/>
                  </a:lnTo>
                  <a:lnTo>
                    <a:pt x="11776" y="136213"/>
                  </a:lnTo>
                  <a:lnTo>
                    <a:pt x="14880" y="153519"/>
                  </a:lnTo>
                  <a:lnTo>
                    <a:pt x="18114" y="171125"/>
                  </a:lnTo>
                  <a:lnTo>
                    <a:pt x="21437" y="188660"/>
                  </a:lnTo>
                  <a:lnTo>
                    <a:pt x="24822" y="205725"/>
                  </a:lnTo>
                  <a:lnTo>
                    <a:pt x="28242" y="222160"/>
                  </a:lnTo>
                  <a:lnTo>
                    <a:pt x="31523" y="237991"/>
                  </a:lnTo>
                  <a:lnTo>
                    <a:pt x="34346" y="253321"/>
                  </a:lnTo>
                  <a:lnTo>
                    <a:pt x="36552" y="268168"/>
                  </a:lnTo>
                  <a:lnTo>
                    <a:pt x="37329" y="279063"/>
                  </a:lnTo>
                  <a:lnTo>
                    <a:pt x="36380" y="281618"/>
                  </a:lnTo>
                  <a:lnTo>
                    <a:pt x="35110" y="277264"/>
                  </a:lnTo>
                  <a:lnTo>
                    <a:pt x="34229" y="268589"/>
                  </a:lnTo>
                  <a:lnTo>
                    <a:pt x="34105" y="257860"/>
                  </a:lnTo>
                  <a:lnTo>
                    <a:pt x="34821" y="246417"/>
                  </a:lnTo>
                  <a:lnTo>
                    <a:pt x="36446" y="235044"/>
                  </a:lnTo>
                  <a:lnTo>
                    <a:pt x="39136" y="224283"/>
                  </a:lnTo>
                  <a:lnTo>
                    <a:pt x="42883" y="214333"/>
                  </a:lnTo>
                  <a:lnTo>
                    <a:pt x="47856" y="205640"/>
                  </a:lnTo>
                  <a:lnTo>
                    <a:pt x="54476" y="198990"/>
                  </a:lnTo>
                  <a:lnTo>
                    <a:pt x="62811" y="194632"/>
                  </a:lnTo>
                  <a:lnTo>
                    <a:pt x="72323" y="192668"/>
                  </a:lnTo>
                  <a:lnTo>
                    <a:pt x="82085" y="193310"/>
                  </a:lnTo>
                  <a:lnTo>
                    <a:pt x="91529" y="196409"/>
                  </a:lnTo>
                  <a:lnTo>
                    <a:pt x="100308" y="201554"/>
                  </a:lnTo>
                  <a:lnTo>
                    <a:pt x="108124" y="208280"/>
                  </a:lnTo>
                  <a:lnTo>
                    <a:pt x="114932" y="216166"/>
                  </a:lnTo>
                  <a:lnTo>
                    <a:pt x="120859" y="224880"/>
                  </a:lnTo>
                  <a:lnTo>
                    <a:pt x="126089" y="234173"/>
                  </a:lnTo>
                  <a:lnTo>
                    <a:pt x="130795" y="243865"/>
                  </a:lnTo>
                  <a:lnTo>
                    <a:pt x="134974" y="253952"/>
                  </a:lnTo>
                  <a:lnTo>
                    <a:pt x="138855" y="265890"/>
                  </a:lnTo>
                  <a:lnTo>
                    <a:pt x="142783" y="284079"/>
                  </a:lnTo>
                  <a:lnTo>
                    <a:pt x="14740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93896" y="1131647"/>
              <a:ext cx="138270" cy="121623"/>
            </a:xfrm>
            <a:custGeom>
              <a:avLst/>
              <a:gdLst/>
              <a:ahLst/>
              <a:cxnLst/>
              <a:rect l="0" t="0" r="0" b="0"/>
              <a:pathLst>
                <a:path w="138270" h="121623">
                  <a:moveTo>
                    <a:pt x="22456" y="89658"/>
                  </a:moveTo>
                  <a:lnTo>
                    <a:pt x="31123" y="83657"/>
                  </a:lnTo>
                  <a:lnTo>
                    <a:pt x="38190" y="76812"/>
                  </a:lnTo>
                  <a:lnTo>
                    <a:pt x="44286" y="68424"/>
                  </a:lnTo>
                  <a:lnTo>
                    <a:pt x="49342" y="58797"/>
                  </a:lnTo>
                  <a:lnTo>
                    <a:pt x="52907" y="48482"/>
                  </a:lnTo>
                  <a:lnTo>
                    <a:pt x="54851" y="37884"/>
                  </a:lnTo>
                  <a:lnTo>
                    <a:pt x="55021" y="27532"/>
                  </a:lnTo>
                  <a:lnTo>
                    <a:pt x="53090" y="18128"/>
                  </a:lnTo>
                  <a:lnTo>
                    <a:pt x="49092" y="9980"/>
                  </a:lnTo>
                  <a:lnTo>
                    <a:pt x="43494" y="3683"/>
                  </a:lnTo>
                  <a:lnTo>
                    <a:pt x="36989" y="261"/>
                  </a:lnTo>
                  <a:lnTo>
                    <a:pt x="30070" y="0"/>
                  </a:lnTo>
                  <a:lnTo>
                    <a:pt x="23157" y="2570"/>
                  </a:lnTo>
                  <a:lnTo>
                    <a:pt x="16676" y="7409"/>
                  </a:lnTo>
                  <a:lnTo>
                    <a:pt x="10814" y="13954"/>
                  </a:lnTo>
                  <a:lnTo>
                    <a:pt x="5879" y="21733"/>
                  </a:lnTo>
                  <a:lnTo>
                    <a:pt x="2387" y="30381"/>
                  </a:lnTo>
                  <a:lnTo>
                    <a:pt x="483" y="39639"/>
                  </a:lnTo>
                  <a:lnTo>
                    <a:pt x="0" y="49478"/>
                  </a:lnTo>
                  <a:lnTo>
                    <a:pt x="655" y="60075"/>
                  </a:lnTo>
                  <a:lnTo>
                    <a:pt x="2179" y="71444"/>
                  </a:lnTo>
                  <a:lnTo>
                    <a:pt x="4828" y="82673"/>
                  </a:lnTo>
                  <a:lnTo>
                    <a:pt x="9339" y="92082"/>
                  </a:lnTo>
                  <a:lnTo>
                    <a:pt x="15954" y="98874"/>
                  </a:lnTo>
                  <a:lnTo>
                    <a:pt x="23990" y="102770"/>
                  </a:lnTo>
                  <a:lnTo>
                    <a:pt x="32153" y="103571"/>
                  </a:lnTo>
                  <a:lnTo>
                    <a:pt x="39675" y="101513"/>
                  </a:lnTo>
                  <a:lnTo>
                    <a:pt x="46333" y="97099"/>
                  </a:lnTo>
                  <a:lnTo>
                    <a:pt x="52178" y="90880"/>
                  </a:lnTo>
                  <a:lnTo>
                    <a:pt x="57378" y="83387"/>
                  </a:lnTo>
                  <a:lnTo>
                    <a:pt x="62598" y="76638"/>
                  </a:lnTo>
                  <a:lnTo>
                    <a:pt x="68084" y="73652"/>
                  </a:lnTo>
                  <a:lnTo>
                    <a:pt x="73044" y="74966"/>
                  </a:lnTo>
                  <a:lnTo>
                    <a:pt x="77430" y="79524"/>
                  </a:lnTo>
                  <a:lnTo>
                    <a:pt x="81448" y="86215"/>
                  </a:lnTo>
                  <a:lnTo>
                    <a:pt x="85585" y="93936"/>
                  </a:lnTo>
                  <a:lnTo>
                    <a:pt x="90551" y="101575"/>
                  </a:lnTo>
                  <a:lnTo>
                    <a:pt x="96651" y="108550"/>
                  </a:lnTo>
                  <a:lnTo>
                    <a:pt x="103579" y="114392"/>
                  </a:lnTo>
                  <a:lnTo>
                    <a:pt x="111398" y="118990"/>
                  </a:lnTo>
                  <a:lnTo>
                    <a:pt x="121917" y="121622"/>
                  </a:lnTo>
                  <a:lnTo>
                    <a:pt x="138269" y="121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53625" y="937036"/>
              <a:ext cx="20655" cy="326384"/>
            </a:xfrm>
            <a:custGeom>
              <a:avLst/>
              <a:gdLst/>
              <a:ahLst/>
              <a:cxnLst/>
              <a:rect l="0" t="0" r="0" b="0"/>
              <a:pathLst>
                <a:path w="20655" h="326384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9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7" y="67259"/>
                  </a:lnTo>
                  <a:lnTo>
                    <a:pt x="473" y="83848"/>
                  </a:lnTo>
                  <a:lnTo>
                    <a:pt x="189" y="101722"/>
                  </a:lnTo>
                  <a:lnTo>
                    <a:pt x="0" y="120551"/>
                  </a:lnTo>
                  <a:lnTo>
                    <a:pt x="42" y="139903"/>
                  </a:lnTo>
                  <a:lnTo>
                    <a:pt x="602" y="159265"/>
                  </a:lnTo>
                  <a:lnTo>
                    <a:pt x="1792" y="178355"/>
                  </a:lnTo>
                  <a:lnTo>
                    <a:pt x="3405" y="196935"/>
                  </a:lnTo>
                  <a:lnTo>
                    <a:pt x="5026" y="214725"/>
                  </a:lnTo>
                  <a:lnTo>
                    <a:pt x="6416" y="231652"/>
                  </a:lnTo>
                  <a:lnTo>
                    <a:pt x="7669" y="247647"/>
                  </a:lnTo>
                  <a:lnTo>
                    <a:pt x="9118" y="262558"/>
                  </a:lnTo>
                  <a:lnTo>
                    <a:pt x="10939" y="276393"/>
                  </a:lnTo>
                  <a:lnTo>
                    <a:pt x="13003" y="288863"/>
                  </a:lnTo>
                  <a:lnTo>
                    <a:pt x="15151" y="300518"/>
                  </a:lnTo>
                  <a:lnTo>
                    <a:pt x="17575" y="312384"/>
                  </a:lnTo>
                  <a:lnTo>
                    <a:pt x="2065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16352" y="1063781"/>
              <a:ext cx="231628" cy="10126"/>
            </a:xfrm>
            <a:custGeom>
              <a:avLst/>
              <a:gdLst/>
              <a:ahLst/>
              <a:cxnLst/>
              <a:rect l="0" t="0" r="0" b="0"/>
              <a:pathLst>
                <a:path w="231628" h="10126">
                  <a:moveTo>
                    <a:pt x="231627" y="10125"/>
                  </a:moveTo>
                  <a:lnTo>
                    <a:pt x="219892" y="7259"/>
                  </a:lnTo>
                  <a:lnTo>
                    <a:pt x="208763" y="5117"/>
                  </a:lnTo>
                  <a:lnTo>
                    <a:pt x="197164" y="3514"/>
                  </a:lnTo>
                  <a:lnTo>
                    <a:pt x="185003" y="2333"/>
                  </a:lnTo>
                  <a:lnTo>
                    <a:pt x="172343" y="1484"/>
                  </a:lnTo>
                  <a:lnTo>
                    <a:pt x="159287" y="887"/>
                  </a:lnTo>
                  <a:lnTo>
                    <a:pt x="145935" y="473"/>
                  </a:lnTo>
                  <a:lnTo>
                    <a:pt x="132370" y="188"/>
                  </a:lnTo>
                  <a:lnTo>
                    <a:pt x="118655" y="0"/>
                  </a:lnTo>
                  <a:lnTo>
                    <a:pt x="104836" y="42"/>
                  </a:lnTo>
                  <a:lnTo>
                    <a:pt x="90946" y="602"/>
                  </a:lnTo>
                  <a:lnTo>
                    <a:pt x="77017" y="1791"/>
                  </a:lnTo>
                  <a:lnTo>
                    <a:pt x="63284" y="3413"/>
                  </a:lnTo>
                  <a:lnTo>
                    <a:pt x="48634" y="5208"/>
                  </a:lnTo>
                  <a:lnTo>
                    <a:pt x="29542" y="7337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36849" y="1073906"/>
              <a:ext cx="189596" cy="152658"/>
            </a:xfrm>
            <a:custGeom>
              <a:avLst/>
              <a:gdLst/>
              <a:ahLst/>
              <a:cxnLst/>
              <a:rect l="0" t="0" r="0" b="0"/>
              <a:pathLst>
                <a:path w="189596" h="152658">
                  <a:moveTo>
                    <a:pt x="16456" y="21057"/>
                  </a:moveTo>
                  <a:lnTo>
                    <a:pt x="10722" y="29926"/>
                  </a:lnTo>
                  <a:lnTo>
                    <a:pt x="6439" y="38912"/>
                  </a:lnTo>
                  <a:lnTo>
                    <a:pt x="3237" y="48908"/>
                  </a:lnTo>
                  <a:lnTo>
                    <a:pt x="1049" y="59888"/>
                  </a:lnTo>
                  <a:lnTo>
                    <a:pt x="0" y="71700"/>
                  </a:lnTo>
                  <a:lnTo>
                    <a:pt x="58" y="84154"/>
                  </a:lnTo>
                  <a:lnTo>
                    <a:pt x="1055" y="96919"/>
                  </a:lnTo>
                  <a:lnTo>
                    <a:pt x="2783" y="109551"/>
                  </a:lnTo>
                  <a:lnTo>
                    <a:pt x="5062" y="121802"/>
                  </a:lnTo>
                  <a:lnTo>
                    <a:pt x="8064" y="132973"/>
                  </a:lnTo>
                  <a:lnTo>
                    <a:pt x="12289" y="141885"/>
                  </a:lnTo>
                  <a:lnTo>
                    <a:pt x="17906" y="148091"/>
                  </a:lnTo>
                  <a:lnTo>
                    <a:pt x="24628" y="151629"/>
                  </a:lnTo>
                  <a:lnTo>
                    <a:pt x="31904" y="152657"/>
                  </a:lnTo>
                  <a:lnTo>
                    <a:pt x="39352" y="151531"/>
                  </a:lnTo>
                  <a:lnTo>
                    <a:pt x="46792" y="148542"/>
                  </a:lnTo>
                  <a:lnTo>
                    <a:pt x="54161" y="143812"/>
                  </a:lnTo>
                  <a:lnTo>
                    <a:pt x="61442" y="137565"/>
                  </a:lnTo>
                  <a:lnTo>
                    <a:pt x="68483" y="130104"/>
                  </a:lnTo>
                  <a:lnTo>
                    <a:pt x="74992" y="121727"/>
                  </a:lnTo>
                  <a:lnTo>
                    <a:pt x="80862" y="112757"/>
                  </a:lnTo>
                  <a:lnTo>
                    <a:pt x="86433" y="105924"/>
                  </a:lnTo>
                  <a:lnTo>
                    <a:pt x="91790" y="104493"/>
                  </a:lnTo>
                  <a:lnTo>
                    <a:pt x="96602" y="107494"/>
                  </a:lnTo>
                  <a:lnTo>
                    <a:pt x="101315" y="113350"/>
                  </a:lnTo>
                  <a:lnTo>
                    <a:pt x="106477" y="120627"/>
                  </a:lnTo>
                  <a:lnTo>
                    <a:pt x="112532" y="128029"/>
                  </a:lnTo>
                  <a:lnTo>
                    <a:pt x="119594" y="134871"/>
                  </a:lnTo>
                  <a:lnTo>
                    <a:pt x="127397" y="140480"/>
                  </a:lnTo>
                  <a:lnTo>
                    <a:pt x="135453" y="143984"/>
                  </a:lnTo>
                  <a:lnTo>
                    <a:pt x="143451" y="145122"/>
                  </a:lnTo>
                  <a:lnTo>
                    <a:pt x="151273" y="144129"/>
                  </a:lnTo>
                  <a:lnTo>
                    <a:pt x="158902" y="141421"/>
                  </a:lnTo>
                  <a:lnTo>
                    <a:pt x="166357" y="137409"/>
                  </a:lnTo>
                  <a:lnTo>
                    <a:pt x="173345" y="131957"/>
                  </a:lnTo>
                  <a:lnTo>
                    <a:pt x="179287" y="124419"/>
                  </a:lnTo>
                  <a:lnTo>
                    <a:pt x="183945" y="114613"/>
                  </a:lnTo>
                  <a:lnTo>
                    <a:pt x="187243" y="102945"/>
                  </a:lnTo>
                  <a:lnTo>
                    <a:pt x="189090" y="90125"/>
                  </a:lnTo>
                  <a:lnTo>
                    <a:pt x="189595" y="76696"/>
                  </a:lnTo>
                  <a:lnTo>
                    <a:pt x="189150" y="63184"/>
                  </a:lnTo>
                  <a:lnTo>
                    <a:pt x="188288" y="48648"/>
                  </a:lnTo>
                  <a:lnTo>
                    <a:pt x="186937" y="29584"/>
                  </a:lnTo>
                  <a:lnTo>
                    <a:pt x="184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90867" y="1082513"/>
              <a:ext cx="109880" cy="159903"/>
            </a:xfrm>
            <a:custGeom>
              <a:avLst/>
              <a:gdLst/>
              <a:ahLst/>
              <a:cxnLst/>
              <a:rect l="0" t="0" r="0" b="0"/>
              <a:pathLst>
                <a:path w="109880" h="159903">
                  <a:moveTo>
                    <a:pt x="15122" y="65093"/>
                  </a:moveTo>
                  <a:lnTo>
                    <a:pt x="23923" y="62159"/>
                  </a:lnTo>
                  <a:lnTo>
                    <a:pt x="32270" y="59377"/>
                  </a:lnTo>
                  <a:lnTo>
                    <a:pt x="40965" y="56473"/>
                  </a:lnTo>
                  <a:lnTo>
                    <a:pt x="49912" y="53260"/>
                  </a:lnTo>
                  <a:lnTo>
                    <a:pt x="58759" y="49446"/>
                  </a:lnTo>
                  <a:lnTo>
                    <a:pt x="67280" y="44924"/>
                  </a:lnTo>
                  <a:lnTo>
                    <a:pt x="74777" y="39588"/>
                  </a:lnTo>
                  <a:lnTo>
                    <a:pt x="80061" y="33252"/>
                  </a:lnTo>
                  <a:lnTo>
                    <a:pt x="82669" y="25928"/>
                  </a:lnTo>
                  <a:lnTo>
                    <a:pt x="82467" y="18247"/>
                  </a:lnTo>
                  <a:lnTo>
                    <a:pt x="79298" y="11319"/>
                  </a:lnTo>
                  <a:lnTo>
                    <a:pt x="73396" y="5713"/>
                  </a:lnTo>
                  <a:lnTo>
                    <a:pt x="65572" y="1801"/>
                  </a:lnTo>
                  <a:lnTo>
                    <a:pt x="56969" y="0"/>
                  </a:lnTo>
                  <a:lnTo>
                    <a:pt x="48308" y="318"/>
                  </a:lnTo>
                  <a:lnTo>
                    <a:pt x="39890" y="2616"/>
                  </a:lnTo>
                  <a:lnTo>
                    <a:pt x="31785" y="6809"/>
                  </a:lnTo>
                  <a:lnTo>
                    <a:pt x="23974" y="12669"/>
                  </a:lnTo>
                  <a:lnTo>
                    <a:pt x="16729" y="20193"/>
                  </a:lnTo>
                  <a:lnTo>
                    <a:pt x="10608" y="29669"/>
                  </a:lnTo>
                  <a:lnTo>
                    <a:pt x="5824" y="41071"/>
                  </a:lnTo>
                  <a:lnTo>
                    <a:pt x="2441" y="53794"/>
                  </a:lnTo>
                  <a:lnTo>
                    <a:pt x="536" y="66864"/>
                  </a:lnTo>
                  <a:lnTo>
                    <a:pt x="0" y="79689"/>
                  </a:lnTo>
                  <a:lnTo>
                    <a:pt x="758" y="92059"/>
                  </a:lnTo>
                  <a:lnTo>
                    <a:pt x="2854" y="103973"/>
                  </a:lnTo>
                  <a:lnTo>
                    <a:pt x="6191" y="115494"/>
                  </a:lnTo>
                  <a:lnTo>
                    <a:pt x="10718" y="126384"/>
                  </a:lnTo>
                  <a:lnTo>
                    <a:pt x="16505" y="136105"/>
                  </a:lnTo>
                  <a:lnTo>
                    <a:pt x="23471" y="144454"/>
                  </a:lnTo>
                  <a:lnTo>
                    <a:pt x="31420" y="151215"/>
                  </a:lnTo>
                  <a:lnTo>
                    <a:pt x="40126" y="156008"/>
                  </a:lnTo>
                  <a:lnTo>
                    <a:pt x="49384" y="158823"/>
                  </a:lnTo>
                  <a:lnTo>
                    <a:pt x="58964" y="159902"/>
                  </a:lnTo>
                  <a:lnTo>
                    <a:pt x="69754" y="159566"/>
                  </a:lnTo>
                  <a:lnTo>
                    <a:pt x="84935" y="156671"/>
                  </a:lnTo>
                  <a:lnTo>
                    <a:pt x="109879" y="149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35086" y="1094963"/>
              <a:ext cx="119582" cy="152658"/>
            </a:xfrm>
            <a:custGeom>
              <a:avLst/>
              <a:gdLst/>
              <a:ahLst/>
              <a:cxnLst/>
              <a:rect l="0" t="0" r="0" b="0"/>
              <a:pathLst>
                <a:path w="119582" h="152658">
                  <a:moveTo>
                    <a:pt x="7815" y="21057"/>
                  </a:moveTo>
                  <a:lnTo>
                    <a:pt x="4949" y="29926"/>
                  </a:lnTo>
                  <a:lnTo>
                    <a:pt x="2806" y="38912"/>
                  </a:lnTo>
                  <a:lnTo>
                    <a:pt x="1208" y="48908"/>
                  </a:lnTo>
                  <a:lnTo>
                    <a:pt x="200" y="59888"/>
                  </a:lnTo>
                  <a:lnTo>
                    <a:pt x="0" y="71700"/>
                  </a:lnTo>
                  <a:lnTo>
                    <a:pt x="660" y="84154"/>
                  </a:lnTo>
                  <a:lnTo>
                    <a:pt x="2244" y="96918"/>
                  </a:lnTo>
                  <a:lnTo>
                    <a:pt x="4905" y="109551"/>
                  </a:lnTo>
                  <a:lnTo>
                    <a:pt x="8630" y="121802"/>
                  </a:lnTo>
                  <a:lnTo>
                    <a:pt x="13588" y="132973"/>
                  </a:lnTo>
                  <a:lnTo>
                    <a:pt x="20198" y="141885"/>
                  </a:lnTo>
                  <a:lnTo>
                    <a:pt x="28531" y="148091"/>
                  </a:lnTo>
                  <a:lnTo>
                    <a:pt x="38211" y="151629"/>
                  </a:lnTo>
                  <a:lnTo>
                    <a:pt x="48618" y="152657"/>
                  </a:lnTo>
                  <a:lnTo>
                    <a:pt x="59309" y="151531"/>
                  </a:lnTo>
                  <a:lnTo>
                    <a:pt x="69739" y="148542"/>
                  </a:lnTo>
                  <a:lnTo>
                    <a:pt x="79202" y="143812"/>
                  </a:lnTo>
                  <a:lnTo>
                    <a:pt x="87412" y="137565"/>
                  </a:lnTo>
                  <a:lnTo>
                    <a:pt x="94431" y="130104"/>
                  </a:lnTo>
                  <a:lnTo>
                    <a:pt x="100469" y="121727"/>
                  </a:lnTo>
                  <a:lnTo>
                    <a:pt x="105754" y="112681"/>
                  </a:lnTo>
                  <a:lnTo>
                    <a:pt x="110323" y="102997"/>
                  </a:lnTo>
                  <a:lnTo>
                    <a:pt x="114029" y="92511"/>
                  </a:lnTo>
                  <a:lnTo>
                    <a:pt x="116855" y="81201"/>
                  </a:lnTo>
                  <a:lnTo>
                    <a:pt x="118754" y="69335"/>
                  </a:lnTo>
                  <a:lnTo>
                    <a:pt x="119581" y="57369"/>
                  </a:lnTo>
                  <a:lnTo>
                    <a:pt x="119361" y="45593"/>
                  </a:lnTo>
                  <a:lnTo>
                    <a:pt x="118410" y="34546"/>
                  </a:lnTo>
                  <a:lnTo>
                    <a:pt x="117145" y="24017"/>
                  </a:lnTo>
                  <a:lnTo>
                    <a:pt x="115457" y="13086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05176" y="1100888"/>
              <a:ext cx="141415" cy="163776"/>
            </a:xfrm>
            <a:custGeom>
              <a:avLst/>
              <a:gdLst/>
              <a:ahLst/>
              <a:cxnLst/>
              <a:rect l="0" t="0" r="0" b="0"/>
              <a:pathLst>
                <a:path w="141415" h="163776">
                  <a:moveTo>
                    <a:pt x="79881" y="4604"/>
                  </a:moveTo>
                  <a:lnTo>
                    <a:pt x="71079" y="1804"/>
                  </a:lnTo>
                  <a:lnTo>
                    <a:pt x="62733" y="302"/>
                  </a:lnTo>
                  <a:lnTo>
                    <a:pt x="54034" y="0"/>
                  </a:lnTo>
                  <a:lnTo>
                    <a:pt x="44913" y="852"/>
                  </a:lnTo>
                  <a:lnTo>
                    <a:pt x="35418" y="2969"/>
                  </a:lnTo>
                  <a:lnTo>
                    <a:pt x="25645" y="6295"/>
                  </a:lnTo>
                  <a:lnTo>
                    <a:pt x="16322" y="10803"/>
                  </a:lnTo>
                  <a:lnTo>
                    <a:pt x="8741" y="16571"/>
                  </a:lnTo>
                  <a:lnTo>
                    <a:pt x="3473" y="23517"/>
                  </a:lnTo>
                  <a:lnTo>
                    <a:pt x="583" y="31282"/>
                  </a:lnTo>
                  <a:lnTo>
                    <a:pt x="0" y="39330"/>
                  </a:lnTo>
                  <a:lnTo>
                    <a:pt x="1433" y="47320"/>
                  </a:lnTo>
                  <a:lnTo>
                    <a:pt x="4799" y="54631"/>
                  </a:lnTo>
                  <a:lnTo>
                    <a:pt x="10314" y="60323"/>
                  </a:lnTo>
                  <a:lnTo>
                    <a:pt x="17903" y="64042"/>
                  </a:lnTo>
                  <a:lnTo>
                    <a:pt x="27079" y="66250"/>
                  </a:lnTo>
                  <a:lnTo>
                    <a:pt x="37146" y="67898"/>
                  </a:lnTo>
                  <a:lnTo>
                    <a:pt x="47618" y="69609"/>
                  </a:lnTo>
                  <a:lnTo>
                    <a:pt x="58240" y="71628"/>
                  </a:lnTo>
                  <a:lnTo>
                    <a:pt x="68897" y="73997"/>
                  </a:lnTo>
                  <a:lnTo>
                    <a:pt x="79540" y="76678"/>
                  </a:lnTo>
                  <a:lnTo>
                    <a:pt x="89993" y="79769"/>
                  </a:lnTo>
                  <a:lnTo>
                    <a:pt x="99945" y="83515"/>
                  </a:lnTo>
                  <a:lnTo>
                    <a:pt x="109267" y="87998"/>
                  </a:lnTo>
                  <a:lnTo>
                    <a:pt x="117834" y="93313"/>
                  </a:lnTo>
                  <a:lnTo>
                    <a:pt x="125443" y="99636"/>
                  </a:lnTo>
                  <a:lnTo>
                    <a:pt x="132066" y="106962"/>
                  </a:lnTo>
                  <a:lnTo>
                    <a:pt x="137344" y="114983"/>
                  </a:lnTo>
                  <a:lnTo>
                    <a:pt x="140535" y="123205"/>
                  </a:lnTo>
                  <a:lnTo>
                    <a:pt x="141414" y="131320"/>
                  </a:lnTo>
                  <a:lnTo>
                    <a:pt x="140055" y="139055"/>
                  </a:lnTo>
                  <a:lnTo>
                    <a:pt x="136560" y="146097"/>
                  </a:lnTo>
                  <a:lnTo>
                    <a:pt x="131209" y="152339"/>
                  </a:lnTo>
                  <a:lnTo>
                    <a:pt x="124382" y="157530"/>
                  </a:lnTo>
                  <a:lnTo>
                    <a:pt x="116446" y="161194"/>
                  </a:lnTo>
                  <a:lnTo>
                    <a:pt x="107707" y="163214"/>
                  </a:lnTo>
                  <a:lnTo>
                    <a:pt x="98402" y="163775"/>
                  </a:lnTo>
                  <a:lnTo>
                    <a:pt x="88704" y="163172"/>
                  </a:lnTo>
                  <a:lnTo>
                    <a:pt x="78751" y="161695"/>
                  </a:lnTo>
                  <a:lnTo>
                    <a:pt x="69083" y="159550"/>
                  </a:lnTo>
                  <a:lnTo>
                    <a:pt x="59703" y="156536"/>
                  </a:lnTo>
                  <a:lnTo>
                    <a:pt x="49790" y="151277"/>
                  </a:lnTo>
                  <a:lnTo>
                    <a:pt x="37767" y="14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8228" y="1128654"/>
              <a:ext cx="147399" cy="155953"/>
            </a:xfrm>
            <a:custGeom>
              <a:avLst/>
              <a:gdLst/>
              <a:ahLst/>
              <a:cxnLst/>
              <a:rect l="0" t="0" r="0" b="0"/>
              <a:pathLst>
                <a:path w="147399" h="155953">
                  <a:moveTo>
                    <a:pt x="0" y="82123"/>
                  </a:moveTo>
                  <a:lnTo>
                    <a:pt x="11802" y="79189"/>
                  </a:lnTo>
                  <a:lnTo>
                    <a:pt x="23571" y="76407"/>
                  </a:lnTo>
                  <a:lnTo>
                    <a:pt x="36452" y="73503"/>
                  </a:lnTo>
                  <a:lnTo>
                    <a:pt x="49954" y="70289"/>
                  </a:lnTo>
                  <a:lnTo>
                    <a:pt x="62986" y="66476"/>
                  </a:lnTo>
                  <a:lnTo>
                    <a:pt x="74944" y="61954"/>
                  </a:lnTo>
                  <a:lnTo>
                    <a:pt x="85570" y="56618"/>
                  </a:lnTo>
                  <a:lnTo>
                    <a:pt x="94705" y="50282"/>
                  </a:lnTo>
                  <a:lnTo>
                    <a:pt x="102416" y="42948"/>
                  </a:lnTo>
                  <a:lnTo>
                    <a:pt x="108287" y="34923"/>
                  </a:lnTo>
                  <a:lnTo>
                    <a:pt x="111358" y="26697"/>
                  </a:lnTo>
                  <a:lnTo>
                    <a:pt x="111346" y="18590"/>
                  </a:lnTo>
                  <a:lnTo>
                    <a:pt x="108408" y="11199"/>
                  </a:lnTo>
                  <a:lnTo>
                    <a:pt x="102782" y="5454"/>
                  </a:lnTo>
                  <a:lnTo>
                    <a:pt x="94892" y="1713"/>
                  </a:lnTo>
                  <a:lnTo>
                    <a:pt x="85394" y="0"/>
                  </a:lnTo>
                  <a:lnTo>
                    <a:pt x="75052" y="280"/>
                  </a:lnTo>
                  <a:lnTo>
                    <a:pt x="64374" y="2323"/>
                  </a:lnTo>
                  <a:lnTo>
                    <a:pt x="53940" y="5946"/>
                  </a:lnTo>
                  <a:lnTo>
                    <a:pt x="44467" y="11110"/>
                  </a:lnTo>
                  <a:lnTo>
                    <a:pt x="36251" y="17657"/>
                  </a:lnTo>
                  <a:lnTo>
                    <a:pt x="29396" y="25490"/>
                  </a:lnTo>
                  <a:lnTo>
                    <a:pt x="24000" y="34650"/>
                  </a:lnTo>
                  <a:lnTo>
                    <a:pt x="19969" y="45030"/>
                  </a:lnTo>
                  <a:lnTo>
                    <a:pt x="17395" y="56254"/>
                  </a:lnTo>
                  <a:lnTo>
                    <a:pt x="16632" y="67780"/>
                  </a:lnTo>
                  <a:lnTo>
                    <a:pt x="17709" y="79271"/>
                  </a:lnTo>
                  <a:lnTo>
                    <a:pt x="20379" y="90595"/>
                  </a:lnTo>
                  <a:lnTo>
                    <a:pt x="24304" y="101733"/>
                  </a:lnTo>
                  <a:lnTo>
                    <a:pt x="29175" y="112697"/>
                  </a:lnTo>
                  <a:lnTo>
                    <a:pt x="35052" y="123195"/>
                  </a:lnTo>
                  <a:lnTo>
                    <a:pt x="42353" y="132647"/>
                  </a:lnTo>
                  <a:lnTo>
                    <a:pt x="51190" y="140811"/>
                  </a:lnTo>
                  <a:lnTo>
                    <a:pt x="61396" y="147446"/>
                  </a:lnTo>
                  <a:lnTo>
                    <a:pt x="72696" y="152154"/>
                  </a:lnTo>
                  <a:lnTo>
                    <a:pt x="84803" y="154911"/>
                  </a:lnTo>
                  <a:lnTo>
                    <a:pt x="97076" y="155952"/>
                  </a:lnTo>
                  <a:lnTo>
                    <a:pt x="109827" y="155587"/>
                  </a:lnTo>
                  <a:lnTo>
                    <a:pt x="125291" y="152668"/>
                  </a:lnTo>
                  <a:lnTo>
                    <a:pt x="147398" y="145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59892" y="937036"/>
              <a:ext cx="9476" cy="357970"/>
            </a:xfrm>
            <a:custGeom>
              <a:avLst/>
              <a:gdLst/>
              <a:ahLst/>
              <a:cxnLst/>
              <a:rect l="0" t="0" r="0" b="0"/>
              <a:pathLst>
                <a:path w="9476" h="357970">
                  <a:moveTo>
                    <a:pt x="9475" y="0"/>
                  </a:moveTo>
                  <a:lnTo>
                    <a:pt x="6609" y="14669"/>
                  </a:lnTo>
                  <a:lnTo>
                    <a:pt x="4467" y="28580"/>
                  </a:lnTo>
                  <a:lnTo>
                    <a:pt x="2864" y="43082"/>
                  </a:lnTo>
                  <a:lnTo>
                    <a:pt x="1683" y="58457"/>
                  </a:lnTo>
                  <a:lnTo>
                    <a:pt x="835" y="74930"/>
                  </a:lnTo>
                  <a:lnTo>
                    <a:pt x="242" y="92503"/>
                  </a:lnTo>
                  <a:lnTo>
                    <a:pt x="0" y="111019"/>
                  </a:lnTo>
                  <a:lnTo>
                    <a:pt x="364" y="130272"/>
                  </a:lnTo>
                  <a:lnTo>
                    <a:pt x="1420" y="150067"/>
                  </a:lnTo>
                  <a:lnTo>
                    <a:pt x="2942" y="170086"/>
                  </a:lnTo>
                  <a:lnTo>
                    <a:pt x="4501" y="189905"/>
                  </a:lnTo>
                  <a:lnTo>
                    <a:pt x="5845" y="209309"/>
                  </a:lnTo>
                  <a:lnTo>
                    <a:pt x="6898" y="228271"/>
                  </a:lnTo>
                  <a:lnTo>
                    <a:pt x="7679" y="246850"/>
                  </a:lnTo>
                  <a:lnTo>
                    <a:pt x="8240" y="265116"/>
                  </a:lnTo>
                  <a:lnTo>
                    <a:pt x="8633" y="282774"/>
                  </a:lnTo>
                  <a:lnTo>
                    <a:pt x="8948" y="301108"/>
                  </a:lnTo>
                  <a:lnTo>
                    <a:pt x="9213" y="323967"/>
                  </a:lnTo>
                  <a:lnTo>
                    <a:pt x="947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00911" y="1073906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5930" y="2934"/>
                  </a:lnTo>
                  <a:lnTo>
                    <a:pt x="276943" y="5716"/>
                  </a:lnTo>
                  <a:lnTo>
                    <a:pt x="266948" y="8616"/>
                  </a:lnTo>
                  <a:lnTo>
                    <a:pt x="255967" y="11656"/>
                  </a:lnTo>
                  <a:lnTo>
                    <a:pt x="244156" y="14821"/>
                  </a:lnTo>
                  <a:lnTo>
                    <a:pt x="231697" y="18085"/>
                  </a:lnTo>
                  <a:lnTo>
                    <a:pt x="218759" y="21423"/>
                  </a:lnTo>
                  <a:lnTo>
                    <a:pt x="205479" y="24815"/>
                  </a:lnTo>
                  <a:lnTo>
                    <a:pt x="191956" y="28243"/>
                  </a:lnTo>
                  <a:lnTo>
                    <a:pt x="178269" y="31698"/>
                  </a:lnTo>
                  <a:lnTo>
                    <a:pt x="164467" y="35170"/>
                  </a:lnTo>
                  <a:lnTo>
                    <a:pt x="150583" y="38655"/>
                  </a:lnTo>
                  <a:lnTo>
                    <a:pt x="136479" y="42148"/>
                  </a:lnTo>
                  <a:lnTo>
                    <a:pt x="121864" y="45646"/>
                  </a:lnTo>
                  <a:lnTo>
                    <a:pt x="106625" y="49144"/>
                  </a:lnTo>
                  <a:lnTo>
                    <a:pt x="90966" y="52476"/>
                  </a:lnTo>
                  <a:lnTo>
                    <a:pt x="75301" y="55333"/>
                  </a:lnTo>
                  <a:lnTo>
                    <a:pt x="59893" y="57587"/>
                  </a:lnTo>
                  <a:lnTo>
                    <a:pt x="45412" y="59273"/>
                  </a:lnTo>
                  <a:lnTo>
                    <a:pt x="31591" y="60670"/>
                  </a:lnTo>
                  <a:lnTo>
                    <a:pt x="17222" y="618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41785" y="1168663"/>
              <a:ext cx="108321" cy="114011"/>
            </a:xfrm>
            <a:custGeom>
              <a:avLst/>
              <a:gdLst/>
              <a:ahLst/>
              <a:cxnLst/>
              <a:rect l="0" t="0" r="0" b="0"/>
              <a:pathLst>
                <a:path w="108321" h="114011">
                  <a:moveTo>
                    <a:pt x="74982" y="10528"/>
                  </a:moveTo>
                  <a:lnTo>
                    <a:pt x="66247" y="7796"/>
                  </a:lnTo>
                  <a:lnTo>
                    <a:pt x="58541" y="6934"/>
                  </a:lnTo>
                  <a:lnTo>
                    <a:pt x="51139" y="7924"/>
                  </a:lnTo>
                  <a:lnTo>
                    <a:pt x="43878" y="10463"/>
                  </a:lnTo>
                  <a:lnTo>
                    <a:pt x="36699" y="14247"/>
                  </a:lnTo>
                  <a:lnTo>
                    <a:pt x="29578" y="18987"/>
                  </a:lnTo>
                  <a:lnTo>
                    <a:pt x="22660" y="24593"/>
                  </a:lnTo>
                  <a:lnTo>
                    <a:pt x="16242" y="31171"/>
                  </a:lnTo>
                  <a:lnTo>
                    <a:pt x="10453" y="38702"/>
                  </a:lnTo>
                  <a:lnTo>
                    <a:pt x="5584" y="47045"/>
                  </a:lnTo>
                  <a:lnTo>
                    <a:pt x="2144" y="56022"/>
                  </a:lnTo>
                  <a:lnTo>
                    <a:pt x="283" y="65465"/>
                  </a:lnTo>
                  <a:lnTo>
                    <a:pt x="0" y="75077"/>
                  </a:lnTo>
                  <a:lnTo>
                    <a:pt x="1322" y="84450"/>
                  </a:lnTo>
                  <a:lnTo>
                    <a:pt x="4109" y="93367"/>
                  </a:lnTo>
                  <a:lnTo>
                    <a:pt x="8419" y="101320"/>
                  </a:lnTo>
                  <a:lnTo>
                    <a:pt x="14585" y="107451"/>
                  </a:lnTo>
                  <a:lnTo>
                    <a:pt x="22617" y="111459"/>
                  </a:lnTo>
                  <a:lnTo>
                    <a:pt x="32093" y="113523"/>
                  </a:lnTo>
                  <a:lnTo>
                    <a:pt x="42363" y="114010"/>
                  </a:lnTo>
                  <a:lnTo>
                    <a:pt x="52962" y="113296"/>
                  </a:lnTo>
                  <a:lnTo>
                    <a:pt x="63330" y="111380"/>
                  </a:lnTo>
                  <a:lnTo>
                    <a:pt x="72752" y="107900"/>
                  </a:lnTo>
                  <a:lnTo>
                    <a:pt x="80935" y="102785"/>
                  </a:lnTo>
                  <a:lnTo>
                    <a:pt x="87935" y="96234"/>
                  </a:lnTo>
                  <a:lnTo>
                    <a:pt x="93961" y="88541"/>
                  </a:lnTo>
                  <a:lnTo>
                    <a:pt x="99232" y="79995"/>
                  </a:lnTo>
                  <a:lnTo>
                    <a:pt x="103623" y="70834"/>
                  </a:lnTo>
                  <a:lnTo>
                    <a:pt x="106677" y="61239"/>
                  </a:lnTo>
                  <a:lnTo>
                    <a:pt x="108247" y="51348"/>
                  </a:lnTo>
                  <a:lnTo>
                    <a:pt x="108320" y="41420"/>
                  </a:lnTo>
                  <a:lnTo>
                    <a:pt x="106848" y="31828"/>
                  </a:lnTo>
                  <a:lnTo>
                    <a:pt x="103958" y="22759"/>
                  </a:lnTo>
                  <a:lnTo>
                    <a:pt x="99577" y="14704"/>
                  </a:lnTo>
                  <a:lnTo>
                    <a:pt x="93363" y="8504"/>
                  </a:lnTo>
                  <a:lnTo>
                    <a:pt x="85309" y="4444"/>
                  </a:lnTo>
                  <a:lnTo>
                    <a:pt x="76087" y="2177"/>
                  </a:lnTo>
                  <a:lnTo>
                    <a:pt x="65871" y="768"/>
                  </a:lnTo>
                  <a:lnTo>
                    <a:pt x="52648" y="94"/>
                  </a:lnTo>
                  <a:lnTo>
                    <a:pt x="328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90507" y="1133784"/>
              <a:ext cx="136872" cy="162293"/>
            </a:xfrm>
            <a:custGeom>
              <a:avLst/>
              <a:gdLst/>
              <a:ahLst/>
              <a:cxnLst/>
              <a:rect l="0" t="0" r="0" b="0"/>
              <a:pathLst>
                <a:path w="136872" h="162293">
                  <a:moveTo>
                    <a:pt x="0" y="55936"/>
                  </a:moveTo>
                  <a:lnTo>
                    <a:pt x="6002" y="61669"/>
                  </a:lnTo>
                  <a:lnTo>
                    <a:pt x="12847" y="65953"/>
                  </a:lnTo>
                  <a:lnTo>
                    <a:pt x="21235" y="69155"/>
                  </a:lnTo>
                  <a:lnTo>
                    <a:pt x="30862" y="71343"/>
                  </a:lnTo>
                  <a:lnTo>
                    <a:pt x="41176" y="72392"/>
                  </a:lnTo>
                  <a:lnTo>
                    <a:pt x="51784" y="72334"/>
                  </a:lnTo>
                  <a:lnTo>
                    <a:pt x="62482" y="71337"/>
                  </a:lnTo>
                  <a:lnTo>
                    <a:pt x="73183" y="69609"/>
                  </a:lnTo>
                  <a:lnTo>
                    <a:pt x="83846" y="67330"/>
                  </a:lnTo>
                  <a:lnTo>
                    <a:pt x="94139" y="64328"/>
                  </a:lnTo>
                  <a:lnTo>
                    <a:pt x="103452" y="60103"/>
                  </a:lnTo>
                  <a:lnTo>
                    <a:pt x="111522" y="54481"/>
                  </a:lnTo>
                  <a:lnTo>
                    <a:pt x="118093" y="47586"/>
                  </a:lnTo>
                  <a:lnTo>
                    <a:pt x="122760" y="39662"/>
                  </a:lnTo>
                  <a:lnTo>
                    <a:pt x="125475" y="30975"/>
                  </a:lnTo>
                  <a:lnTo>
                    <a:pt x="126010" y="22227"/>
                  </a:lnTo>
                  <a:lnTo>
                    <a:pt x="123800" y="14507"/>
                  </a:lnTo>
                  <a:lnTo>
                    <a:pt x="118800" y="8330"/>
                  </a:lnTo>
                  <a:lnTo>
                    <a:pt x="111545" y="3847"/>
                  </a:lnTo>
                  <a:lnTo>
                    <a:pt x="102857" y="1123"/>
                  </a:lnTo>
                  <a:lnTo>
                    <a:pt x="93359" y="0"/>
                  </a:lnTo>
                  <a:lnTo>
                    <a:pt x="83579" y="345"/>
                  </a:lnTo>
                  <a:lnTo>
                    <a:pt x="74028" y="2155"/>
                  </a:lnTo>
                  <a:lnTo>
                    <a:pt x="64946" y="5292"/>
                  </a:lnTo>
                  <a:lnTo>
                    <a:pt x="56357" y="9513"/>
                  </a:lnTo>
                  <a:lnTo>
                    <a:pt x="48195" y="14562"/>
                  </a:lnTo>
                  <a:lnTo>
                    <a:pt x="40371" y="20219"/>
                  </a:lnTo>
                  <a:lnTo>
                    <a:pt x="32961" y="26475"/>
                  </a:lnTo>
                  <a:lnTo>
                    <a:pt x="26202" y="33506"/>
                  </a:lnTo>
                  <a:lnTo>
                    <a:pt x="20181" y="41347"/>
                  </a:lnTo>
                  <a:lnTo>
                    <a:pt x="15154" y="49901"/>
                  </a:lnTo>
                  <a:lnTo>
                    <a:pt x="11608" y="59022"/>
                  </a:lnTo>
                  <a:lnTo>
                    <a:pt x="9670" y="68566"/>
                  </a:lnTo>
                  <a:lnTo>
                    <a:pt x="9166" y="78416"/>
                  </a:lnTo>
                  <a:lnTo>
                    <a:pt x="9808" y="88481"/>
                  </a:lnTo>
                  <a:lnTo>
                    <a:pt x="11315" y="98690"/>
                  </a:lnTo>
                  <a:lnTo>
                    <a:pt x="13613" y="108833"/>
                  </a:lnTo>
                  <a:lnTo>
                    <a:pt x="16825" y="118571"/>
                  </a:lnTo>
                  <a:lnTo>
                    <a:pt x="20950" y="127745"/>
                  </a:lnTo>
                  <a:lnTo>
                    <a:pt x="26023" y="136211"/>
                  </a:lnTo>
                  <a:lnTo>
                    <a:pt x="32186" y="143752"/>
                  </a:lnTo>
                  <a:lnTo>
                    <a:pt x="39413" y="150333"/>
                  </a:lnTo>
                  <a:lnTo>
                    <a:pt x="47708" y="155753"/>
                  </a:lnTo>
                  <a:lnTo>
                    <a:pt x="57179" y="159571"/>
                  </a:lnTo>
                  <a:lnTo>
                    <a:pt x="67764" y="161694"/>
                  </a:lnTo>
                  <a:lnTo>
                    <a:pt x="79057" y="162292"/>
                  </a:lnTo>
                  <a:lnTo>
                    <a:pt x="91715" y="161574"/>
                  </a:lnTo>
                  <a:lnTo>
                    <a:pt x="109083" y="158358"/>
                  </a:lnTo>
                  <a:lnTo>
                    <a:pt x="136871" y="15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01077" y="1150697"/>
              <a:ext cx="111038" cy="126605"/>
            </a:xfrm>
            <a:custGeom>
              <a:avLst/>
              <a:gdLst/>
              <a:ahLst/>
              <a:cxnLst/>
              <a:rect l="0" t="0" r="0" b="0"/>
              <a:pathLst>
                <a:path w="111038" h="126605">
                  <a:moveTo>
                    <a:pt x="94757" y="7437"/>
                  </a:moveTo>
                  <a:lnTo>
                    <a:pt x="85889" y="4570"/>
                  </a:lnTo>
                  <a:lnTo>
                    <a:pt x="76902" y="2428"/>
                  </a:lnTo>
                  <a:lnTo>
                    <a:pt x="66915" y="834"/>
                  </a:lnTo>
                  <a:lnTo>
                    <a:pt x="56281" y="0"/>
                  </a:lnTo>
                  <a:lnTo>
                    <a:pt x="45766" y="448"/>
                  </a:lnTo>
                  <a:lnTo>
                    <a:pt x="35818" y="2361"/>
                  </a:lnTo>
                  <a:lnTo>
                    <a:pt x="26705" y="5771"/>
                  </a:lnTo>
                  <a:lnTo>
                    <a:pt x="18665" y="10728"/>
                  </a:lnTo>
                  <a:lnTo>
                    <a:pt x="11722" y="17095"/>
                  </a:lnTo>
                  <a:lnTo>
                    <a:pt x="6215" y="24454"/>
                  </a:lnTo>
                  <a:lnTo>
                    <a:pt x="2863" y="32223"/>
                  </a:lnTo>
                  <a:lnTo>
                    <a:pt x="1881" y="40025"/>
                  </a:lnTo>
                  <a:lnTo>
                    <a:pt x="3510" y="47379"/>
                  </a:lnTo>
                  <a:lnTo>
                    <a:pt x="8250" y="53632"/>
                  </a:lnTo>
                  <a:lnTo>
                    <a:pt x="16063" y="58532"/>
                  </a:lnTo>
                  <a:lnTo>
                    <a:pt x="26172" y="62007"/>
                  </a:lnTo>
                  <a:lnTo>
                    <a:pt x="37389" y="63981"/>
                  </a:lnTo>
                  <a:lnTo>
                    <a:pt x="48923" y="64579"/>
                  </a:lnTo>
                  <a:lnTo>
                    <a:pt x="60406" y="64374"/>
                  </a:lnTo>
                  <a:lnTo>
                    <a:pt x="71715" y="64246"/>
                  </a:lnTo>
                  <a:lnTo>
                    <a:pt x="82817" y="64699"/>
                  </a:lnTo>
                  <a:lnTo>
                    <a:pt x="93085" y="66179"/>
                  </a:lnTo>
                  <a:lnTo>
                    <a:pt x="101324" y="69234"/>
                  </a:lnTo>
                  <a:lnTo>
                    <a:pt x="107046" y="74000"/>
                  </a:lnTo>
                  <a:lnTo>
                    <a:pt x="110245" y="80286"/>
                  </a:lnTo>
                  <a:lnTo>
                    <a:pt x="111037" y="87785"/>
                  </a:lnTo>
                  <a:lnTo>
                    <a:pt x="109747" y="96181"/>
                  </a:lnTo>
                  <a:lnTo>
                    <a:pt x="106476" y="104729"/>
                  </a:lnTo>
                  <a:lnTo>
                    <a:pt x="101023" y="112313"/>
                  </a:lnTo>
                  <a:lnTo>
                    <a:pt x="93478" y="118400"/>
                  </a:lnTo>
                  <a:lnTo>
                    <a:pt x="84331" y="122821"/>
                  </a:lnTo>
                  <a:lnTo>
                    <a:pt x="74283" y="125504"/>
                  </a:lnTo>
                  <a:lnTo>
                    <a:pt x="63828" y="126604"/>
                  </a:lnTo>
                  <a:lnTo>
                    <a:pt x="53291" y="126379"/>
                  </a:lnTo>
                  <a:lnTo>
                    <a:pt x="41681" y="124953"/>
                  </a:lnTo>
                  <a:lnTo>
                    <a:pt x="25749" y="121087"/>
                  </a:lnTo>
                  <a:lnTo>
                    <a:pt x="0" y="112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24875" y="1000207"/>
              <a:ext cx="18359" cy="326384"/>
            </a:xfrm>
            <a:custGeom>
              <a:avLst/>
              <a:gdLst/>
              <a:ahLst/>
              <a:cxnLst/>
              <a:rect l="0" t="0" r="0" b="0"/>
              <a:pathLst>
                <a:path w="18359" h="326384">
                  <a:moveTo>
                    <a:pt x="7829" y="0"/>
                  </a:moveTo>
                  <a:lnTo>
                    <a:pt x="6388" y="8678"/>
                  </a:lnTo>
                  <a:lnTo>
                    <a:pt x="4474" y="21199"/>
                  </a:lnTo>
                  <a:lnTo>
                    <a:pt x="2651" y="36025"/>
                  </a:lnTo>
                  <a:lnTo>
                    <a:pt x="1155" y="52542"/>
                  </a:lnTo>
                  <a:lnTo>
                    <a:pt x="186" y="70352"/>
                  </a:lnTo>
                  <a:lnTo>
                    <a:pt x="0" y="89130"/>
                  </a:lnTo>
                  <a:lnTo>
                    <a:pt x="659" y="108605"/>
                  </a:lnTo>
                  <a:lnTo>
                    <a:pt x="1901" y="128409"/>
                  </a:lnTo>
                  <a:lnTo>
                    <a:pt x="3266" y="148083"/>
                  </a:lnTo>
                  <a:lnTo>
                    <a:pt x="4481" y="167386"/>
                  </a:lnTo>
                  <a:lnTo>
                    <a:pt x="5616" y="186110"/>
                  </a:lnTo>
                  <a:lnTo>
                    <a:pt x="6984" y="203998"/>
                  </a:lnTo>
                  <a:lnTo>
                    <a:pt x="8752" y="220995"/>
                  </a:lnTo>
                  <a:lnTo>
                    <a:pt x="10770" y="237207"/>
                  </a:lnTo>
                  <a:lnTo>
                    <a:pt x="12671" y="252795"/>
                  </a:lnTo>
                  <a:lnTo>
                    <a:pt x="14247" y="267899"/>
                  </a:lnTo>
                  <a:lnTo>
                    <a:pt x="15461" y="282043"/>
                  </a:lnTo>
                  <a:lnTo>
                    <a:pt x="16481" y="295535"/>
                  </a:lnTo>
                  <a:lnTo>
                    <a:pt x="17396" y="309564"/>
                  </a:lnTo>
                  <a:lnTo>
                    <a:pt x="1835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95834" y="110549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22624" y="18190"/>
                  </a:lnTo>
                  <a:lnTo>
                    <a:pt x="212357" y="16048"/>
                  </a:lnTo>
                  <a:lnTo>
                    <a:pt x="199778" y="14440"/>
                  </a:lnTo>
                  <a:lnTo>
                    <a:pt x="185423" y="13087"/>
                  </a:lnTo>
                  <a:lnTo>
                    <a:pt x="170275" y="11590"/>
                  </a:lnTo>
                  <a:lnTo>
                    <a:pt x="154991" y="9744"/>
                  </a:lnTo>
                  <a:lnTo>
                    <a:pt x="139856" y="7677"/>
                  </a:lnTo>
                  <a:lnTo>
                    <a:pt x="124954" y="5745"/>
                  </a:lnTo>
                  <a:lnTo>
                    <a:pt x="110274" y="4148"/>
                  </a:lnTo>
                  <a:lnTo>
                    <a:pt x="95775" y="2925"/>
                  </a:lnTo>
                  <a:lnTo>
                    <a:pt x="81413" y="2029"/>
                  </a:lnTo>
                  <a:lnTo>
                    <a:pt x="67165" y="1391"/>
                  </a:lnTo>
                  <a:lnTo>
                    <a:pt x="53414" y="946"/>
                  </a:lnTo>
                  <a:lnTo>
                    <a:pt x="39492" y="591"/>
                  </a:lnTo>
                  <a:lnTo>
                    <a:pt x="23057" y="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27461" y="118972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8"/>
                  </a:lnTo>
                  <a:lnTo>
                    <a:pt x="177" y="57924"/>
                  </a:lnTo>
                  <a:lnTo>
                    <a:pt x="825" y="72453"/>
                  </a:lnTo>
                  <a:lnTo>
                    <a:pt x="2075" y="86257"/>
                  </a:lnTo>
                  <a:lnTo>
                    <a:pt x="3736" y="99022"/>
                  </a:lnTo>
                  <a:lnTo>
                    <a:pt x="5562" y="111709"/>
                  </a:lnTo>
                  <a:lnTo>
                    <a:pt x="7717" y="12654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8518" y="111602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01160" y="1168663"/>
              <a:ext cx="252685" cy="168457"/>
            </a:xfrm>
            <a:custGeom>
              <a:avLst/>
              <a:gdLst/>
              <a:ahLst/>
              <a:cxnLst/>
              <a:rect l="0" t="0" r="0" b="0"/>
              <a:pathLst>
                <a:path w="252685" h="1684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85" y="54254"/>
                  </a:lnTo>
                  <a:lnTo>
                    <a:pt x="21423" y="64269"/>
                  </a:lnTo>
                  <a:lnTo>
                    <a:pt x="24815" y="74442"/>
                  </a:lnTo>
                  <a:lnTo>
                    <a:pt x="28243" y="84729"/>
                  </a:lnTo>
                  <a:lnTo>
                    <a:pt x="31698" y="95093"/>
                  </a:lnTo>
                  <a:lnTo>
                    <a:pt x="35171" y="105510"/>
                  </a:lnTo>
                  <a:lnTo>
                    <a:pt x="38631" y="115891"/>
                  </a:lnTo>
                  <a:lnTo>
                    <a:pt x="41211" y="123633"/>
                  </a:lnTo>
                  <a:lnTo>
                    <a:pt x="41871" y="125611"/>
                  </a:lnTo>
                  <a:lnTo>
                    <a:pt x="41007" y="123003"/>
                  </a:lnTo>
                  <a:lnTo>
                    <a:pt x="39329" y="117277"/>
                  </a:lnTo>
                  <a:lnTo>
                    <a:pt x="37516" y="109243"/>
                  </a:lnTo>
                  <a:lnTo>
                    <a:pt x="35928" y="99466"/>
                  </a:lnTo>
                  <a:lnTo>
                    <a:pt x="34674" y="88404"/>
                  </a:lnTo>
                  <a:lnTo>
                    <a:pt x="33741" y="76417"/>
                  </a:lnTo>
                  <a:lnTo>
                    <a:pt x="33079" y="63789"/>
                  </a:lnTo>
                  <a:lnTo>
                    <a:pt x="32953" y="51047"/>
                  </a:lnTo>
                  <a:lnTo>
                    <a:pt x="33924" y="38948"/>
                  </a:lnTo>
                  <a:lnTo>
                    <a:pt x="36212" y="27867"/>
                  </a:lnTo>
                  <a:lnTo>
                    <a:pt x="39884" y="18461"/>
                  </a:lnTo>
                  <a:lnTo>
                    <a:pt x="45023" y="11804"/>
                  </a:lnTo>
                  <a:lnTo>
                    <a:pt x="51510" y="8230"/>
                  </a:lnTo>
                  <a:lnTo>
                    <a:pt x="58780" y="7763"/>
                  </a:lnTo>
                  <a:lnTo>
                    <a:pt x="65958" y="10475"/>
                  </a:lnTo>
                  <a:lnTo>
                    <a:pt x="72559" y="16070"/>
                  </a:lnTo>
                  <a:lnTo>
                    <a:pt x="78632" y="23856"/>
                  </a:lnTo>
                  <a:lnTo>
                    <a:pt x="84551" y="32966"/>
                  </a:lnTo>
                  <a:lnTo>
                    <a:pt x="90566" y="42785"/>
                  </a:lnTo>
                  <a:lnTo>
                    <a:pt x="96607" y="52965"/>
                  </a:lnTo>
                  <a:lnTo>
                    <a:pt x="102370" y="63324"/>
                  </a:lnTo>
                  <a:lnTo>
                    <a:pt x="107705" y="73678"/>
                  </a:lnTo>
                  <a:lnTo>
                    <a:pt x="112874" y="80748"/>
                  </a:lnTo>
                  <a:lnTo>
                    <a:pt x="117758" y="80980"/>
                  </a:lnTo>
                  <a:lnTo>
                    <a:pt x="121727" y="76435"/>
                  </a:lnTo>
                  <a:lnTo>
                    <a:pt x="125069" y="69211"/>
                  </a:lnTo>
                  <a:lnTo>
                    <a:pt x="128336" y="60532"/>
                  </a:lnTo>
                  <a:lnTo>
                    <a:pt x="132054" y="51058"/>
                  </a:lnTo>
                  <a:lnTo>
                    <a:pt x="136445" y="41162"/>
                  </a:lnTo>
                  <a:lnTo>
                    <a:pt x="141661" y="31691"/>
                  </a:lnTo>
                  <a:lnTo>
                    <a:pt x="147899" y="23978"/>
                  </a:lnTo>
                  <a:lnTo>
                    <a:pt x="155160" y="18609"/>
                  </a:lnTo>
                  <a:lnTo>
                    <a:pt x="163132" y="15815"/>
                  </a:lnTo>
                  <a:lnTo>
                    <a:pt x="171320" y="15824"/>
                  </a:lnTo>
                  <a:lnTo>
                    <a:pt x="179411" y="18461"/>
                  </a:lnTo>
                  <a:lnTo>
                    <a:pt x="187129" y="23280"/>
                  </a:lnTo>
                  <a:lnTo>
                    <a:pt x="194159" y="29778"/>
                  </a:lnTo>
                  <a:lnTo>
                    <a:pt x="200398" y="37512"/>
                  </a:lnTo>
                  <a:lnTo>
                    <a:pt x="205757" y="46293"/>
                  </a:lnTo>
                  <a:lnTo>
                    <a:pt x="210066" y="56162"/>
                  </a:lnTo>
                  <a:lnTo>
                    <a:pt x="213341" y="67054"/>
                  </a:lnTo>
                  <a:lnTo>
                    <a:pt x="215899" y="78639"/>
                  </a:lnTo>
                  <a:lnTo>
                    <a:pt x="218240" y="90414"/>
                  </a:lnTo>
                  <a:lnTo>
                    <a:pt x="220677" y="102072"/>
                  </a:lnTo>
                  <a:lnTo>
                    <a:pt x="223486" y="113341"/>
                  </a:lnTo>
                  <a:lnTo>
                    <a:pt x="226984" y="123908"/>
                  </a:lnTo>
                  <a:lnTo>
                    <a:pt x="231258" y="133672"/>
                  </a:lnTo>
                  <a:lnTo>
                    <a:pt x="235929" y="142409"/>
                  </a:lnTo>
                  <a:lnTo>
                    <a:pt x="240709" y="150540"/>
                  </a:lnTo>
                  <a:lnTo>
                    <a:pt x="246017" y="158777"/>
                  </a:lnTo>
                  <a:lnTo>
                    <a:pt x="25268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70341" y="1187565"/>
              <a:ext cx="183546" cy="149555"/>
            </a:xfrm>
            <a:custGeom>
              <a:avLst/>
              <a:gdLst/>
              <a:ahLst/>
              <a:cxnLst/>
              <a:rect l="0" t="0" r="0" b="0"/>
              <a:pathLst>
                <a:path w="183546" h="149555">
                  <a:moveTo>
                    <a:pt x="46674" y="128497"/>
                  </a:moveTo>
                  <a:lnTo>
                    <a:pt x="52542" y="122629"/>
                  </a:lnTo>
                  <a:lnTo>
                    <a:pt x="58106" y="117065"/>
                  </a:lnTo>
                  <a:lnTo>
                    <a:pt x="63901" y="111261"/>
                  </a:lnTo>
                  <a:lnTo>
                    <a:pt x="69808" y="105008"/>
                  </a:lnTo>
                  <a:lnTo>
                    <a:pt x="75490" y="98029"/>
                  </a:lnTo>
                  <a:lnTo>
                    <a:pt x="80760" y="90243"/>
                  </a:lnTo>
                  <a:lnTo>
                    <a:pt x="85438" y="81569"/>
                  </a:lnTo>
                  <a:lnTo>
                    <a:pt x="89276" y="71842"/>
                  </a:lnTo>
                  <a:lnTo>
                    <a:pt x="92215" y="61084"/>
                  </a:lnTo>
                  <a:lnTo>
                    <a:pt x="94035" y="49776"/>
                  </a:lnTo>
                  <a:lnTo>
                    <a:pt x="94282" y="38727"/>
                  </a:lnTo>
                  <a:lnTo>
                    <a:pt x="92846" y="28383"/>
                  </a:lnTo>
                  <a:lnTo>
                    <a:pt x="89594" y="19153"/>
                  </a:lnTo>
                  <a:lnTo>
                    <a:pt x="84211" y="11557"/>
                  </a:lnTo>
                  <a:lnTo>
                    <a:pt x="76747" y="5721"/>
                  </a:lnTo>
                  <a:lnTo>
                    <a:pt x="67838" y="1769"/>
                  </a:lnTo>
                  <a:lnTo>
                    <a:pt x="58489" y="0"/>
                  </a:lnTo>
                  <a:lnTo>
                    <a:pt x="49320" y="372"/>
                  </a:lnTo>
                  <a:lnTo>
                    <a:pt x="40559" y="2890"/>
                  </a:lnTo>
                  <a:lnTo>
                    <a:pt x="32221" y="7770"/>
                  </a:lnTo>
                  <a:lnTo>
                    <a:pt x="24256" y="14903"/>
                  </a:lnTo>
                  <a:lnTo>
                    <a:pt x="16907" y="23928"/>
                  </a:lnTo>
                  <a:lnTo>
                    <a:pt x="10715" y="34419"/>
                  </a:lnTo>
                  <a:lnTo>
                    <a:pt x="5885" y="45986"/>
                  </a:lnTo>
                  <a:lnTo>
                    <a:pt x="2470" y="58156"/>
                  </a:lnTo>
                  <a:lnTo>
                    <a:pt x="544" y="70391"/>
                  </a:lnTo>
                  <a:lnTo>
                    <a:pt x="0" y="82389"/>
                  </a:lnTo>
                  <a:lnTo>
                    <a:pt x="921" y="93901"/>
                  </a:lnTo>
                  <a:lnTo>
                    <a:pt x="3659" y="104640"/>
                  </a:lnTo>
                  <a:lnTo>
                    <a:pt x="8241" y="114513"/>
                  </a:lnTo>
                  <a:lnTo>
                    <a:pt x="14417" y="122956"/>
                  </a:lnTo>
                  <a:lnTo>
                    <a:pt x="21850" y="128894"/>
                  </a:lnTo>
                  <a:lnTo>
                    <a:pt x="30210" y="131953"/>
                  </a:lnTo>
                  <a:lnTo>
                    <a:pt x="38904" y="132227"/>
                  </a:lnTo>
                  <a:lnTo>
                    <a:pt x="47121" y="129910"/>
                  </a:lnTo>
                  <a:lnTo>
                    <a:pt x="54455" y="125390"/>
                  </a:lnTo>
                  <a:lnTo>
                    <a:pt x="60868" y="119139"/>
                  </a:lnTo>
                  <a:lnTo>
                    <a:pt x="66491" y="111597"/>
                  </a:lnTo>
                  <a:lnTo>
                    <a:pt x="71524" y="103161"/>
                  </a:lnTo>
                  <a:lnTo>
                    <a:pt x="77056" y="95296"/>
                  </a:lnTo>
                  <a:lnTo>
                    <a:pt x="83759" y="90505"/>
                  </a:lnTo>
                  <a:lnTo>
                    <a:pt x="90419" y="89730"/>
                  </a:lnTo>
                  <a:lnTo>
                    <a:pt x="96487" y="92361"/>
                  </a:lnTo>
                  <a:lnTo>
                    <a:pt x="101919" y="97486"/>
                  </a:lnTo>
                  <a:lnTo>
                    <a:pt x="106980" y="104187"/>
                  </a:lnTo>
                  <a:lnTo>
                    <a:pt x="112105" y="111605"/>
                  </a:lnTo>
                  <a:lnTo>
                    <a:pt x="117546" y="119219"/>
                  </a:lnTo>
                  <a:lnTo>
                    <a:pt x="123684" y="126469"/>
                  </a:lnTo>
                  <a:lnTo>
                    <a:pt x="131097" y="132663"/>
                  </a:lnTo>
                  <a:lnTo>
                    <a:pt x="139961" y="137533"/>
                  </a:lnTo>
                  <a:lnTo>
                    <a:pt x="149531" y="141169"/>
                  </a:lnTo>
                  <a:lnTo>
                    <a:pt x="159275" y="144178"/>
                  </a:lnTo>
                  <a:lnTo>
                    <a:pt x="170050" y="146822"/>
                  </a:lnTo>
                  <a:lnTo>
                    <a:pt x="183545" y="14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85471" y="107390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3"/>
                  </a:lnTo>
                  <a:lnTo>
                    <a:pt x="2075" y="126936"/>
                  </a:lnTo>
                  <a:lnTo>
                    <a:pt x="3728" y="140774"/>
                  </a:lnTo>
                  <a:lnTo>
                    <a:pt x="5376" y="154752"/>
                  </a:lnTo>
                  <a:lnTo>
                    <a:pt x="6783" y="169305"/>
                  </a:lnTo>
                  <a:lnTo>
                    <a:pt x="8049" y="184371"/>
                  </a:lnTo>
                  <a:lnTo>
                    <a:pt x="9506" y="199572"/>
                  </a:lnTo>
                  <a:lnTo>
                    <a:pt x="11332" y="214646"/>
                  </a:lnTo>
                  <a:lnTo>
                    <a:pt x="13398" y="229284"/>
                  </a:lnTo>
                  <a:lnTo>
                    <a:pt x="15550" y="244708"/>
                  </a:lnTo>
                  <a:lnTo>
                    <a:pt x="17976" y="264504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48601" y="116866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68" y="2934"/>
                  </a:lnTo>
                  <a:lnTo>
                    <a:pt x="193422" y="5716"/>
                  </a:lnTo>
                  <a:lnTo>
                    <a:pt x="184714" y="8611"/>
                  </a:lnTo>
                  <a:lnTo>
                    <a:pt x="175247" y="11478"/>
                  </a:lnTo>
                  <a:lnTo>
                    <a:pt x="164456" y="13995"/>
                  </a:lnTo>
                  <a:lnTo>
                    <a:pt x="152162" y="16006"/>
                  </a:lnTo>
                  <a:lnTo>
                    <a:pt x="138670" y="17518"/>
                  </a:lnTo>
                  <a:lnTo>
                    <a:pt x="124551" y="18613"/>
                  </a:lnTo>
                  <a:lnTo>
                    <a:pt x="110201" y="19386"/>
                  </a:lnTo>
                  <a:lnTo>
                    <a:pt x="95653" y="19922"/>
                  </a:lnTo>
                  <a:lnTo>
                    <a:pt x="80675" y="20290"/>
                  </a:lnTo>
                  <a:lnTo>
                    <a:pt x="65178" y="20541"/>
                  </a:lnTo>
                  <a:lnTo>
                    <a:pt x="49953" y="20711"/>
                  </a:lnTo>
                  <a:lnTo>
                    <a:pt x="35087" y="20843"/>
                  </a:lnTo>
                  <a:lnTo>
                    <a:pt x="19274" y="209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59171" y="1171640"/>
              <a:ext cx="189514" cy="177026"/>
            </a:xfrm>
            <a:custGeom>
              <a:avLst/>
              <a:gdLst/>
              <a:ahLst/>
              <a:cxnLst/>
              <a:rect l="0" t="0" r="0" b="0"/>
              <a:pathLst>
                <a:path w="189514" h="177026">
                  <a:moveTo>
                    <a:pt x="0" y="102308"/>
                  </a:moveTo>
                  <a:lnTo>
                    <a:pt x="8801" y="99374"/>
                  </a:lnTo>
                  <a:lnTo>
                    <a:pt x="17148" y="96592"/>
                  </a:lnTo>
                  <a:lnTo>
                    <a:pt x="25851" y="93692"/>
                  </a:lnTo>
                  <a:lnTo>
                    <a:pt x="35145" y="90652"/>
                  </a:lnTo>
                  <a:lnTo>
                    <a:pt x="45288" y="87487"/>
                  </a:lnTo>
                  <a:lnTo>
                    <a:pt x="56329" y="84218"/>
                  </a:lnTo>
                  <a:lnTo>
                    <a:pt x="67995" y="80708"/>
                  </a:lnTo>
                  <a:lnTo>
                    <a:pt x="79817" y="76668"/>
                  </a:lnTo>
                  <a:lnTo>
                    <a:pt x="91488" y="71977"/>
                  </a:lnTo>
                  <a:lnTo>
                    <a:pt x="102254" y="66351"/>
                  </a:lnTo>
                  <a:lnTo>
                    <a:pt x="110886" y="59285"/>
                  </a:lnTo>
                  <a:lnTo>
                    <a:pt x="116901" y="50647"/>
                  </a:lnTo>
                  <a:lnTo>
                    <a:pt x="120310" y="40931"/>
                  </a:lnTo>
                  <a:lnTo>
                    <a:pt x="121250" y="31031"/>
                  </a:lnTo>
                  <a:lnTo>
                    <a:pt x="120065" y="21503"/>
                  </a:lnTo>
                  <a:lnTo>
                    <a:pt x="117037" y="13009"/>
                  </a:lnTo>
                  <a:lnTo>
                    <a:pt x="112280" y="6447"/>
                  </a:lnTo>
                  <a:lnTo>
                    <a:pt x="106015" y="2123"/>
                  </a:lnTo>
                  <a:lnTo>
                    <a:pt x="98542" y="2"/>
                  </a:lnTo>
                  <a:lnTo>
                    <a:pt x="90157" y="0"/>
                  </a:lnTo>
                  <a:lnTo>
                    <a:pt x="81119" y="1851"/>
                  </a:lnTo>
                  <a:lnTo>
                    <a:pt x="71950" y="5343"/>
                  </a:lnTo>
                  <a:lnTo>
                    <a:pt x="63407" y="10419"/>
                  </a:lnTo>
                  <a:lnTo>
                    <a:pt x="55846" y="16901"/>
                  </a:lnTo>
                  <a:lnTo>
                    <a:pt x="49109" y="24521"/>
                  </a:lnTo>
                  <a:lnTo>
                    <a:pt x="42736" y="33006"/>
                  </a:lnTo>
                  <a:lnTo>
                    <a:pt x="36416" y="42124"/>
                  </a:lnTo>
                  <a:lnTo>
                    <a:pt x="30339" y="51856"/>
                  </a:lnTo>
                  <a:lnTo>
                    <a:pt x="25083" y="62374"/>
                  </a:lnTo>
                  <a:lnTo>
                    <a:pt x="20919" y="73706"/>
                  </a:lnTo>
                  <a:lnTo>
                    <a:pt x="17972" y="85587"/>
                  </a:lnTo>
                  <a:lnTo>
                    <a:pt x="16367" y="97562"/>
                  </a:lnTo>
                  <a:lnTo>
                    <a:pt x="16037" y="109354"/>
                  </a:lnTo>
                  <a:lnTo>
                    <a:pt x="16934" y="120712"/>
                  </a:lnTo>
                  <a:lnTo>
                    <a:pt x="19124" y="131339"/>
                  </a:lnTo>
                  <a:lnTo>
                    <a:pt x="22525" y="141148"/>
                  </a:lnTo>
                  <a:lnTo>
                    <a:pt x="27094" y="150056"/>
                  </a:lnTo>
                  <a:lnTo>
                    <a:pt x="32909" y="157901"/>
                  </a:lnTo>
                  <a:lnTo>
                    <a:pt x="39895" y="164690"/>
                  </a:lnTo>
                  <a:lnTo>
                    <a:pt x="47858" y="170251"/>
                  </a:lnTo>
                  <a:lnTo>
                    <a:pt x="56572" y="174164"/>
                  </a:lnTo>
                  <a:lnTo>
                    <a:pt x="65845" y="176351"/>
                  </a:lnTo>
                  <a:lnTo>
                    <a:pt x="75680" y="177025"/>
                  </a:lnTo>
                  <a:lnTo>
                    <a:pt x="86268" y="176496"/>
                  </a:lnTo>
                  <a:lnTo>
                    <a:pt x="97646" y="175070"/>
                  </a:lnTo>
                  <a:lnTo>
                    <a:pt x="109558" y="172997"/>
                  </a:lnTo>
                  <a:lnTo>
                    <a:pt x="121554" y="170468"/>
                  </a:lnTo>
                  <a:lnTo>
                    <a:pt x="133355" y="167629"/>
                  </a:lnTo>
                  <a:lnTo>
                    <a:pt x="144617" y="164730"/>
                  </a:lnTo>
                  <a:lnTo>
                    <a:pt x="156059" y="161857"/>
                  </a:lnTo>
                  <a:lnTo>
                    <a:pt x="169797" y="158759"/>
                  </a:lnTo>
                  <a:lnTo>
                    <a:pt x="189513" y="154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642445" y="1709082"/>
            <a:ext cx="4530854" cy="565074"/>
            <a:chOff x="1642445" y="1709082"/>
            <a:chExt cx="4530854" cy="565074"/>
          </a:xfrm>
        </p:grpSpPr>
        <p:sp>
          <p:nvSpPr>
            <p:cNvPr id="68" name="Freeform 67"/>
            <p:cNvSpPr/>
            <p:nvPr/>
          </p:nvSpPr>
          <p:spPr>
            <a:xfrm>
              <a:off x="1642445" y="191618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474" y="5733"/>
                  </a:lnTo>
                  <a:lnTo>
                    <a:pt x="108487" y="10017"/>
                  </a:lnTo>
                  <a:lnTo>
                    <a:pt x="98496" y="13228"/>
                  </a:lnTo>
                  <a:lnTo>
                    <a:pt x="87688" y="15762"/>
                  </a:lnTo>
                  <a:lnTo>
                    <a:pt x="76525" y="18107"/>
                  </a:lnTo>
                  <a:lnTo>
                    <a:pt x="65324" y="20551"/>
                  </a:lnTo>
                  <a:lnTo>
                    <a:pt x="54289" y="23043"/>
                  </a:lnTo>
                  <a:lnTo>
                    <a:pt x="42292" y="25529"/>
                  </a:lnTo>
                  <a:lnTo>
                    <a:pt x="26047" y="282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47771" y="1747730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60"/>
                  </a:lnTo>
                  <a:lnTo>
                    <a:pt x="178" y="101189"/>
                  </a:lnTo>
                  <a:lnTo>
                    <a:pt x="826" y="119509"/>
                  </a:lnTo>
                  <a:lnTo>
                    <a:pt x="2075" y="137862"/>
                  </a:lnTo>
                  <a:lnTo>
                    <a:pt x="3727" y="156098"/>
                  </a:lnTo>
                  <a:lnTo>
                    <a:pt x="5376" y="174181"/>
                  </a:lnTo>
                  <a:lnTo>
                    <a:pt x="6783" y="192118"/>
                  </a:lnTo>
                  <a:lnTo>
                    <a:pt x="8049" y="209775"/>
                  </a:lnTo>
                  <a:lnTo>
                    <a:pt x="9505" y="226871"/>
                  </a:lnTo>
                  <a:lnTo>
                    <a:pt x="11332" y="243301"/>
                  </a:lnTo>
                  <a:lnTo>
                    <a:pt x="13389" y="259116"/>
                  </a:lnTo>
                  <a:lnTo>
                    <a:pt x="15317" y="274430"/>
                  </a:lnTo>
                  <a:lnTo>
                    <a:pt x="16911" y="289355"/>
                  </a:lnTo>
                  <a:lnTo>
                    <a:pt x="18137" y="303775"/>
                  </a:lnTo>
                  <a:lnTo>
                    <a:pt x="19166" y="318970"/>
                  </a:lnTo>
                  <a:lnTo>
                    <a:pt x="20088" y="338514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4682" y="1737202"/>
              <a:ext cx="10490" cy="379026"/>
            </a:xfrm>
            <a:custGeom>
              <a:avLst/>
              <a:gdLst/>
              <a:ahLst/>
              <a:cxnLst/>
              <a:rect l="0" t="0" r="0" b="0"/>
              <a:pathLst>
                <a:path w="10490" h="379026">
                  <a:moveTo>
                    <a:pt x="10489" y="0"/>
                  </a:moveTo>
                  <a:lnTo>
                    <a:pt x="7622" y="11802"/>
                  </a:lnTo>
                  <a:lnTo>
                    <a:pt x="5480" y="23571"/>
                  </a:lnTo>
                  <a:lnTo>
                    <a:pt x="3877" y="36466"/>
                  </a:lnTo>
                  <a:lnTo>
                    <a:pt x="2696" y="50487"/>
                  </a:lnTo>
                  <a:lnTo>
                    <a:pt x="1848" y="65463"/>
                  </a:lnTo>
                  <a:lnTo>
                    <a:pt x="1250" y="81190"/>
                  </a:lnTo>
                  <a:lnTo>
                    <a:pt x="836" y="97639"/>
                  </a:lnTo>
                  <a:lnTo>
                    <a:pt x="551" y="114959"/>
                  </a:lnTo>
                  <a:lnTo>
                    <a:pt x="358" y="133159"/>
                  </a:lnTo>
                  <a:lnTo>
                    <a:pt x="227" y="151954"/>
                  </a:lnTo>
                  <a:lnTo>
                    <a:pt x="139" y="170877"/>
                  </a:lnTo>
                  <a:lnTo>
                    <a:pt x="80" y="189639"/>
                  </a:lnTo>
                  <a:lnTo>
                    <a:pt x="40" y="207983"/>
                  </a:lnTo>
                  <a:lnTo>
                    <a:pt x="14" y="225608"/>
                  </a:lnTo>
                  <a:lnTo>
                    <a:pt x="0" y="242425"/>
                  </a:lnTo>
                  <a:lnTo>
                    <a:pt x="161" y="258515"/>
                  </a:lnTo>
                  <a:lnTo>
                    <a:pt x="801" y="274021"/>
                  </a:lnTo>
                  <a:lnTo>
                    <a:pt x="2045" y="289082"/>
                  </a:lnTo>
                  <a:lnTo>
                    <a:pt x="3703" y="303794"/>
                  </a:lnTo>
                  <a:lnTo>
                    <a:pt x="5527" y="319962"/>
                  </a:lnTo>
                  <a:lnTo>
                    <a:pt x="7679" y="342363"/>
                  </a:lnTo>
                  <a:lnTo>
                    <a:pt x="10489" y="379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68829" y="2003127"/>
              <a:ext cx="105286" cy="7817"/>
            </a:xfrm>
            <a:custGeom>
              <a:avLst/>
              <a:gdLst/>
              <a:ahLst/>
              <a:cxnLst/>
              <a:rect l="0" t="0" r="0" b="0"/>
              <a:pathLst>
                <a:path w="105286" h="7817">
                  <a:moveTo>
                    <a:pt x="105285" y="7816"/>
                  </a:moveTo>
                  <a:lnTo>
                    <a:pt x="96416" y="4949"/>
                  </a:lnTo>
                  <a:lnTo>
                    <a:pt x="87429" y="2807"/>
                  </a:lnTo>
                  <a:lnTo>
                    <a:pt x="77438" y="1208"/>
                  </a:lnTo>
                  <a:lnTo>
                    <a:pt x="66631" y="201"/>
                  </a:lnTo>
                  <a:lnTo>
                    <a:pt x="55468" y="0"/>
                  </a:lnTo>
                  <a:lnTo>
                    <a:pt x="44276" y="652"/>
                  </a:lnTo>
                  <a:lnTo>
                    <a:pt x="33644" y="1898"/>
                  </a:lnTo>
                  <a:lnTo>
                    <a:pt x="23450" y="3395"/>
                  </a:lnTo>
                  <a:lnTo>
                    <a:pt x="12802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52484" y="1987905"/>
              <a:ext cx="142729" cy="141593"/>
            </a:xfrm>
            <a:custGeom>
              <a:avLst/>
              <a:gdLst/>
              <a:ahLst/>
              <a:cxnLst/>
              <a:rect l="0" t="0" r="0" b="0"/>
              <a:pathLst>
                <a:path w="142729" h="141593">
                  <a:moveTo>
                    <a:pt x="90086" y="54623"/>
                  </a:moveTo>
                  <a:lnTo>
                    <a:pt x="89951" y="43022"/>
                  </a:lnTo>
                  <a:lnTo>
                    <a:pt x="88671" y="33173"/>
                  </a:lnTo>
                  <a:lnTo>
                    <a:pt x="86069" y="24177"/>
                  </a:lnTo>
                  <a:lnTo>
                    <a:pt x="82004" y="16081"/>
                  </a:lnTo>
                  <a:lnTo>
                    <a:pt x="76074" y="9351"/>
                  </a:lnTo>
                  <a:lnTo>
                    <a:pt x="68244" y="4148"/>
                  </a:lnTo>
                  <a:lnTo>
                    <a:pt x="59091" y="813"/>
                  </a:lnTo>
                  <a:lnTo>
                    <a:pt x="49580" y="0"/>
                  </a:lnTo>
                  <a:lnTo>
                    <a:pt x="40309" y="1827"/>
                  </a:lnTo>
                  <a:lnTo>
                    <a:pt x="31648" y="5970"/>
                  </a:lnTo>
                  <a:lnTo>
                    <a:pt x="23912" y="11947"/>
                  </a:lnTo>
                  <a:lnTo>
                    <a:pt x="17163" y="19300"/>
                  </a:lnTo>
                  <a:lnTo>
                    <a:pt x="11445" y="27809"/>
                  </a:lnTo>
                  <a:lnTo>
                    <a:pt x="6887" y="37489"/>
                  </a:lnTo>
                  <a:lnTo>
                    <a:pt x="3451" y="48255"/>
                  </a:lnTo>
                  <a:lnTo>
                    <a:pt x="1123" y="59924"/>
                  </a:lnTo>
                  <a:lnTo>
                    <a:pt x="0" y="72287"/>
                  </a:lnTo>
                  <a:lnTo>
                    <a:pt x="26" y="85153"/>
                  </a:lnTo>
                  <a:lnTo>
                    <a:pt x="1178" y="98047"/>
                  </a:lnTo>
                  <a:lnTo>
                    <a:pt x="3546" y="110244"/>
                  </a:lnTo>
                  <a:lnTo>
                    <a:pt x="7064" y="121390"/>
                  </a:lnTo>
                  <a:lnTo>
                    <a:pt x="11545" y="130837"/>
                  </a:lnTo>
                  <a:lnTo>
                    <a:pt x="16769" y="137522"/>
                  </a:lnTo>
                  <a:lnTo>
                    <a:pt x="22535" y="141114"/>
                  </a:lnTo>
                  <a:lnTo>
                    <a:pt x="28524" y="141592"/>
                  </a:lnTo>
                  <a:lnTo>
                    <a:pt x="34311" y="138889"/>
                  </a:lnTo>
                  <a:lnTo>
                    <a:pt x="39677" y="133294"/>
                  </a:lnTo>
                  <a:lnTo>
                    <a:pt x="44431" y="125339"/>
                  </a:lnTo>
                  <a:lnTo>
                    <a:pt x="48326" y="115583"/>
                  </a:lnTo>
                  <a:lnTo>
                    <a:pt x="51330" y="104545"/>
                  </a:lnTo>
                  <a:lnTo>
                    <a:pt x="54069" y="93797"/>
                  </a:lnTo>
                  <a:lnTo>
                    <a:pt x="57550" y="87039"/>
                  </a:lnTo>
                  <a:lnTo>
                    <a:pt x="61627" y="86193"/>
                  </a:lnTo>
                  <a:lnTo>
                    <a:pt x="65565" y="89449"/>
                  </a:lnTo>
                  <a:lnTo>
                    <a:pt x="69594" y="95099"/>
                  </a:lnTo>
                  <a:lnTo>
                    <a:pt x="74431" y="101902"/>
                  </a:lnTo>
                  <a:lnTo>
                    <a:pt x="80414" y="109136"/>
                  </a:lnTo>
                  <a:lnTo>
                    <a:pt x="87357" y="115813"/>
                  </a:lnTo>
                  <a:lnTo>
                    <a:pt x="94768" y="120568"/>
                  </a:lnTo>
                  <a:lnTo>
                    <a:pt x="102296" y="122841"/>
                  </a:lnTo>
                  <a:lnTo>
                    <a:pt x="109672" y="122693"/>
                  </a:lnTo>
                  <a:lnTo>
                    <a:pt x="117459" y="120201"/>
                  </a:lnTo>
                  <a:lnTo>
                    <a:pt x="127453" y="112905"/>
                  </a:lnTo>
                  <a:lnTo>
                    <a:pt x="142728" y="967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11656" y="1758259"/>
              <a:ext cx="36199" cy="357969"/>
            </a:xfrm>
            <a:custGeom>
              <a:avLst/>
              <a:gdLst/>
              <a:ahLst/>
              <a:cxnLst/>
              <a:rect l="0" t="0" r="0" b="0"/>
              <a:pathLst>
                <a:path w="36199" h="357969">
                  <a:moveTo>
                    <a:pt x="4613" y="0"/>
                  </a:moveTo>
                  <a:lnTo>
                    <a:pt x="1813" y="8801"/>
                  </a:lnTo>
                  <a:lnTo>
                    <a:pt x="311" y="17147"/>
                  </a:lnTo>
                  <a:lnTo>
                    <a:pt x="0" y="25855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12"/>
                  </a:lnTo>
                  <a:lnTo>
                    <a:pt x="2826" y="72077"/>
                  </a:lnTo>
                  <a:lnTo>
                    <a:pt x="3352" y="86844"/>
                  </a:lnTo>
                  <a:lnTo>
                    <a:pt x="3743" y="102443"/>
                  </a:lnTo>
                  <a:lnTo>
                    <a:pt x="4190" y="118644"/>
                  </a:lnTo>
                  <a:lnTo>
                    <a:pt x="5031" y="135270"/>
                  </a:lnTo>
                  <a:lnTo>
                    <a:pt x="6411" y="152188"/>
                  </a:lnTo>
                  <a:lnTo>
                    <a:pt x="8154" y="169140"/>
                  </a:lnTo>
                  <a:lnTo>
                    <a:pt x="9863" y="185754"/>
                  </a:lnTo>
                  <a:lnTo>
                    <a:pt x="11312" y="201858"/>
                  </a:lnTo>
                  <a:lnTo>
                    <a:pt x="12605" y="217452"/>
                  </a:lnTo>
                  <a:lnTo>
                    <a:pt x="14080" y="232617"/>
                  </a:lnTo>
                  <a:lnTo>
                    <a:pt x="15924" y="247447"/>
                  </a:lnTo>
                  <a:lnTo>
                    <a:pt x="18163" y="261865"/>
                  </a:lnTo>
                  <a:lnTo>
                    <a:pt x="20744" y="275634"/>
                  </a:lnTo>
                  <a:lnTo>
                    <a:pt x="23591" y="288672"/>
                  </a:lnTo>
                  <a:lnTo>
                    <a:pt x="26480" y="300985"/>
                  </a:lnTo>
                  <a:lnTo>
                    <a:pt x="29338" y="313998"/>
                  </a:lnTo>
                  <a:lnTo>
                    <a:pt x="32416" y="331090"/>
                  </a:lnTo>
                  <a:lnTo>
                    <a:pt x="36198" y="3579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11026" y="1958300"/>
              <a:ext cx="94757" cy="125243"/>
            </a:xfrm>
            <a:custGeom>
              <a:avLst/>
              <a:gdLst/>
              <a:ahLst/>
              <a:cxnLst/>
              <a:rect l="0" t="0" r="0" b="0"/>
              <a:pathLst>
                <a:path w="94757" h="125243">
                  <a:moveTo>
                    <a:pt x="0" y="10529"/>
                  </a:moveTo>
                  <a:lnTo>
                    <a:pt x="2933" y="22197"/>
                  </a:lnTo>
                  <a:lnTo>
                    <a:pt x="5716" y="32686"/>
                  </a:lnTo>
                  <a:lnTo>
                    <a:pt x="8620" y="42987"/>
                  </a:lnTo>
                  <a:lnTo>
                    <a:pt x="11833" y="53289"/>
                  </a:lnTo>
                  <a:lnTo>
                    <a:pt x="15646" y="63632"/>
                  </a:lnTo>
                  <a:lnTo>
                    <a:pt x="20159" y="74022"/>
                  </a:lnTo>
                  <a:lnTo>
                    <a:pt x="25149" y="84450"/>
                  </a:lnTo>
                  <a:lnTo>
                    <a:pt x="30189" y="94908"/>
                  </a:lnTo>
                  <a:lnTo>
                    <a:pt x="35025" y="105365"/>
                  </a:lnTo>
                  <a:lnTo>
                    <a:pt x="39769" y="114989"/>
                  </a:lnTo>
                  <a:lnTo>
                    <a:pt x="45569" y="121984"/>
                  </a:lnTo>
                  <a:lnTo>
                    <a:pt x="52674" y="125242"/>
                  </a:lnTo>
                  <a:lnTo>
                    <a:pt x="59384" y="124832"/>
                  </a:lnTo>
                  <a:lnTo>
                    <a:pt x="65238" y="121454"/>
                  </a:lnTo>
                  <a:lnTo>
                    <a:pt x="70198" y="115713"/>
                  </a:lnTo>
                  <a:lnTo>
                    <a:pt x="74157" y="107934"/>
                  </a:lnTo>
                  <a:lnTo>
                    <a:pt x="77156" y="98466"/>
                  </a:lnTo>
                  <a:lnTo>
                    <a:pt x="79507" y="87845"/>
                  </a:lnTo>
                  <a:lnTo>
                    <a:pt x="81698" y="76720"/>
                  </a:lnTo>
                  <a:lnTo>
                    <a:pt x="84021" y="65499"/>
                  </a:lnTo>
                  <a:lnTo>
                    <a:pt x="86422" y="54428"/>
                  </a:lnTo>
                  <a:lnTo>
                    <a:pt x="88834" y="42391"/>
                  </a:lnTo>
                  <a:lnTo>
                    <a:pt x="91472" y="2610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53831" y="1953798"/>
              <a:ext cx="118581" cy="142802"/>
            </a:xfrm>
            <a:custGeom>
              <a:avLst/>
              <a:gdLst/>
              <a:ahLst/>
              <a:cxnLst/>
              <a:rect l="0" t="0" r="0" b="0"/>
              <a:pathLst>
                <a:path w="118581" h="142802">
                  <a:moveTo>
                    <a:pt x="15122" y="25559"/>
                  </a:moveTo>
                  <a:lnTo>
                    <a:pt x="20989" y="31427"/>
                  </a:lnTo>
                  <a:lnTo>
                    <a:pt x="26554" y="36991"/>
                  </a:lnTo>
                  <a:lnTo>
                    <a:pt x="32362" y="42781"/>
                  </a:lnTo>
                  <a:lnTo>
                    <a:pt x="38788" y="48516"/>
                  </a:lnTo>
                  <a:lnTo>
                    <a:pt x="46415" y="53550"/>
                  </a:lnTo>
                  <a:lnTo>
                    <a:pt x="55440" y="57562"/>
                  </a:lnTo>
                  <a:lnTo>
                    <a:pt x="65422" y="60241"/>
                  </a:lnTo>
                  <a:lnTo>
                    <a:pt x="75501" y="61134"/>
                  </a:lnTo>
                  <a:lnTo>
                    <a:pt x="85159" y="60168"/>
                  </a:lnTo>
                  <a:lnTo>
                    <a:pt x="94082" y="57417"/>
                  </a:lnTo>
                  <a:lnTo>
                    <a:pt x="101994" y="52912"/>
                  </a:lnTo>
                  <a:lnTo>
                    <a:pt x="108853" y="46853"/>
                  </a:lnTo>
                  <a:lnTo>
                    <a:pt x="114304" y="39702"/>
                  </a:lnTo>
                  <a:lnTo>
                    <a:pt x="117618" y="32074"/>
                  </a:lnTo>
                  <a:lnTo>
                    <a:pt x="118580" y="24365"/>
                  </a:lnTo>
                  <a:lnTo>
                    <a:pt x="117108" y="17075"/>
                  </a:lnTo>
                  <a:lnTo>
                    <a:pt x="113005" y="10864"/>
                  </a:lnTo>
                  <a:lnTo>
                    <a:pt x="106433" y="5993"/>
                  </a:lnTo>
                  <a:lnTo>
                    <a:pt x="97972" y="2537"/>
                  </a:lnTo>
                  <a:lnTo>
                    <a:pt x="88400" y="576"/>
                  </a:lnTo>
                  <a:lnTo>
                    <a:pt x="78271" y="0"/>
                  </a:lnTo>
                  <a:lnTo>
                    <a:pt x="68052" y="729"/>
                  </a:lnTo>
                  <a:lnTo>
                    <a:pt x="58199" y="2805"/>
                  </a:lnTo>
                  <a:lnTo>
                    <a:pt x="48909" y="6124"/>
                  </a:lnTo>
                  <a:lnTo>
                    <a:pt x="40181" y="10468"/>
                  </a:lnTo>
                  <a:lnTo>
                    <a:pt x="31924" y="15600"/>
                  </a:lnTo>
                  <a:lnTo>
                    <a:pt x="24040" y="21319"/>
                  </a:lnTo>
                  <a:lnTo>
                    <a:pt x="16760" y="27785"/>
                  </a:lnTo>
                  <a:lnTo>
                    <a:pt x="10621" y="35489"/>
                  </a:lnTo>
                  <a:lnTo>
                    <a:pt x="5830" y="44596"/>
                  </a:lnTo>
                  <a:lnTo>
                    <a:pt x="2443" y="54814"/>
                  </a:lnTo>
                  <a:lnTo>
                    <a:pt x="536" y="65591"/>
                  </a:lnTo>
                  <a:lnTo>
                    <a:pt x="0" y="76538"/>
                  </a:lnTo>
                  <a:lnTo>
                    <a:pt x="758" y="87311"/>
                  </a:lnTo>
                  <a:lnTo>
                    <a:pt x="2854" y="97538"/>
                  </a:lnTo>
                  <a:lnTo>
                    <a:pt x="6191" y="107074"/>
                  </a:lnTo>
                  <a:lnTo>
                    <a:pt x="10718" y="115798"/>
                  </a:lnTo>
                  <a:lnTo>
                    <a:pt x="16504" y="123519"/>
                  </a:lnTo>
                  <a:lnTo>
                    <a:pt x="23471" y="130224"/>
                  </a:lnTo>
                  <a:lnTo>
                    <a:pt x="31420" y="135729"/>
                  </a:lnTo>
                  <a:lnTo>
                    <a:pt x="40126" y="139605"/>
                  </a:lnTo>
                  <a:lnTo>
                    <a:pt x="49379" y="141772"/>
                  </a:lnTo>
                  <a:lnTo>
                    <a:pt x="58757" y="142597"/>
                  </a:lnTo>
                  <a:lnTo>
                    <a:pt x="68645" y="142801"/>
                  </a:lnTo>
                  <a:lnTo>
                    <a:pt x="81028" y="142401"/>
                  </a:lnTo>
                  <a:lnTo>
                    <a:pt x="99350" y="1413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28165" y="1949278"/>
              <a:ext cx="114530" cy="188008"/>
            </a:xfrm>
            <a:custGeom>
              <a:avLst/>
              <a:gdLst/>
              <a:ahLst/>
              <a:cxnLst/>
              <a:rect l="0" t="0" r="0" b="0"/>
              <a:pathLst>
                <a:path w="114530" h="188008">
                  <a:moveTo>
                    <a:pt x="114529" y="40608"/>
                  </a:moveTo>
                  <a:lnTo>
                    <a:pt x="111528" y="31873"/>
                  </a:lnTo>
                  <a:lnTo>
                    <a:pt x="108106" y="24167"/>
                  </a:lnTo>
                  <a:lnTo>
                    <a:pt x="103901" y="16778"/>
                  </a:lnTo>
                  <a:lnTo>
                    <a:pt x="98655" y="10036"/>
                  </a:lnTo>
                  <a:lnTo>
                    <a:pt x="91877" y="4802"/>
                  </a:lnTo>
                  <a:lnTo>
                    <a:pt x="83449" y="1441"/>
                  </a:lnTo>
                  <a:lnTo>
                    <a:pt x="73882" y="0"/>
                  </a:lnTo>
                  <a:lnTo>
                    <a:pt x="64087" y="471"/>
                  </a:lnTo>
                  <a:lnTo>
                    <a:pt x="54617" y="2641"/>
                  </a:lnTo>
                  <a:lnTo>
                    <a:pt x="45653" y="6182"/>
                  </a:lnTo>
                  <a:lnTo>
                    <a:pt x="37180" y="10758"/>
                  </a:lnTo>
                  <a:lnTo>
                    <a:pt x="29119" y="16092"/>
                  </a:lnTo>
                  <a:lnTo>
                    <a:pt x="21536" y="22128"/>
                  </a:lnTo>
                  <a:lnTo>
                    <a:pt x="14655" y="29009"/>
                  </a:lnTo>
                  <a:lnTo>
                    <a:pt x="8553" y="36746"/>
                  </a:lnTo>
                  <a:lnTo>
                    <a:pt x="3641" y="45060"/>
                  </a:lnTo>
                  <a:lnTo>
                    <a:pt x="702" y="53487"/>
                  </a:lnTo>
                  <a:lnTo>
                    <a:pt x="0" y="61739"/>
                  </a:lnTo>
                  <a:lnTo>
                    <a:pt x="1649" y="69398"/>
                  </a:lnTo>
                  <a:lnTo>
                    <a:pt x="5872" y="75855"/>
                  </a:lnTo>
                  <a:lnTo>
                    <a:pt x="12524" y="80893"/>
                  </a:lnTo>
                  <a:lnTo>
                    <a:pt x="21040" y="84461"/>
                  </a:lnTo>
                  <a:lnTo>
                    <a:pt x="30649" y="86497"/>
                  </a:lnTo>
                  <a:lnTo>
                    <a:pt x="40806" y="87141"/>
                  </a:lnTo>
                  <a:lnTo>
                    <a:pt x="51214" y="87137"/>
                  </a:lnTo>
                  <a:lnTo>
                    <a:pt x="61728" y="87677"/>
                  </a:lnTo>
                  <a:lnTo>
                    <a:pt x="72268" y="89391"/>
                  </a:lnTo>
                  <a:lnTo>
                    <a:pt x="82482" y="92531"/>
                  </a:lnTo>
                  <a:lnTo>
                    <a:pt x="91742" y="97240"/>
                  </a:lnTo>
                  <a:lnTo>
                    <a:pt x="99773" y="103408"/>
                  </a:lnTo>
                  <a:lnTo>
                    <a:pt x="106148" y="110616"/>
                  </a:lnTo>
                  <a:lnTo>
                    <a:pt x="110151" y="118277"/>
                  </a:lnTo>
                  <a:lnTo>
                    <a:pt x="111617" y="126012"/>
                  </a:lnTo>
                  <a:lnTo>
                    <a:pt x="110838" y="133659"/>
                  </a:lnTo>
                  <a:lnTo>
                    <a:pt x="108272" y="141172"/>
                  </a:lnTo>
                  <a:lnTo>
                    <a:pt x="104362" y="148553"/>
                  </a:lnTo>
                  <a:lnTo>
                    <a:pt x="99318" y="155663"/>
                  </a:lnTo>
                  <a:lnTo>
                    <a:pt x="93118" y="162218"/>
                  </a:lnTo>
                  <a:lnTo>
                    <a:pt x="85846" y="168107"/>
                  </a:lnTo>
                  <a:lnTo>
                    <a:pt x="77757" y="173231"/>
                  </a:lnTo>
                  <a:lnTo>
                    <a:pt x="68204" y="177923"/>
                  </a:lnTo>
                  <a:lnTo>
                    <a:pt x="54114" y="182594"/>
                  </a:lnTo>
                  <a:lnTo>
                    <a:pt x="30301" y="1880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26922" y="2095171"/>
              <a:ext cx="31268" cy="126343"/>
            </a:xfrm>
            <a:custGeom>
              <a:avLst/>
              <a:gdLst/>
              <a:ahLst/>
              <a:cxnLst/>
              <a:rect l="0" t="0" r="0" b="0"/>
              <a:pathLst>
                <a:path w="31268" h="126343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39" y="47482"/>
                  </a:lnTo>
                  <a:lnTo>
                    <a:pt x="28757" y="56225"/>
                  </a:lnTo>
                  <a:lnTo>
                    <a:pt x="31013" y="64940"/>
                  </a:lnTo>
                  <a:lnTo>
                    <a:pt x="31267" y="73394"/>
                  </a:lnTo>
                  <a:lnTo>
                    <a:pt x="29781" y="81612"/>
                  </a:lnTo>
                  <a:lnTo>
                    <a:pt x="26906" y="90809"/>
                  </a:lnTo>
                  <a:lnTo>
                    <a:pt x="21266" y="10402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63834" y="1768787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4" y="88355"/>
                  </a:lnTo>
                  <a:lnTo>
                    <a:pt x="3727" y="103565"/>
                  </a:lnTo>
                  <a:lnTo>
                    <a:pt x="5375" y="119521"/>
                  </a:lnTo>
                  <a:lnTo>
                    <a:pt x="6782" y="136507"/>
                  </a:lnTo>
                  <a:lnTo>
                    <a:pt x="8048" y="154168"/>
                  </a:lnTo>
                  <a:lnTo>
                    <a:pt x="9504" y="171722"/>
                  </a:lnTo>
                  <a:lnTo>
                    <a:pt x="11335" y="188717"/>
                  </a:lnTo>
                  <a:lnTo>
                    <a:pt x="13566" y="205043"/>
                  </a:lnTo>
                  <a:lnTo>
                    <a:pt x="16142" y="220767"/>
                  </a:lnTo>
                  <a:lnTo>
                    <a:pt x="18985" y="235994"/>
                  </a:lnTo>
                  <a:lnTo>
                    <a:pt x="21872" y="250434"/>
                  </a:lnTo>
                  <a:lnTo>
                    <a:pt x="24728" y="264908"/>
                  </a:lnTo>
                  <a:lnTo>
                    <a:pt x="27805" y="281808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58549" y="1895129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959" y="2934"/>
                  </a:lnTo>
                  <a:lnTo>
                    <a:pt x="209470" y="5716"/>
                  </a:lnTo>
                  <a:lnTo>
                    <a:pt x="199164" y="8616"/>
                  </a:lnTo>
                  <a:lnTo>
                    <a:pt x="188690" y="11656"/>
                  </a:lnTo>
                  <a:lnTo>
                    <a:pt x="177697" y="14821"/>
                  </a:lnTo>
                  <a:lnTo>
                    <a:pt x="166055" y="18085"/>
                  </a:lnTo>
                  <a:lnTo>
                    <a:pt x="153801" y="21423"/>
                  </a:lnTo>
                  <a:lnTo>
                    <a:pt x="141046" y="24814"/>
                  </a:lnTo>
                  <a:lnTo>
                    <a:pt x="127910" y="28239"/>
                  </a:lnTo>
                  <a:lnTo>
                    <a:pt x="114497" y="31521"/>
                  </a:lnTo>
                  <a:lnTo>
                    <a:pt x="100886" y="34345"/>
                  </a:lnTo>
                  <a:lnTo>
                    <a:pt x="87144" y="36581"/>
                  </a:lnTo>
                  <a:lnTo>
                    <a:pt x="73476" y="38421"/>
                  </a:lnTo>
                  <a:lnTo>
                    <a:pt x="60219" y="40271"/>
                  </a:lnTo>
                  <a:lnTo>
                    <a:pt x="47536" y="42366"/>
                  </a:lnTo>
                  <a:lnTo>
                    <a:pt x="35862" y="44614"/>
                  </a:lnTo>
                  <a:lnTo>
                    <a:pt x="24835" y="46907"/>
                  </a:lnTo>
                  <a:lnTo>
                    <a:pt x="13490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90176" y="1716145"/>
              <a:ext cx="157928" cy="339780"/>
            </a:xfrm>
            <a:custGeom>
              <a:avLst/>
              <a:gdLst/>
              <a:ahLst/>
              <a:cxnLst/>
              <a:rect l="0" t="0" r="0" b="0"/>
              <a:pathLst>
                <a:path w="157928" h="33978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1"/>
                  </a:lnTo>
                  <a:lnTo>
                    <a:pt x="3863" y="46978"/>
                  </a:lnTo>
                  <a:lnTo>
                    <a:pt x="6180" y="60935"/>
                  </a:lnTo>
                  <a:lnTo>
                    <a:pt x="8846" y="76483"/>
                  </a:lnTo>
                  <a:lnTo>
                    <a:pt x="11770" y="92968"/>
                  </a:lnTo>
                  <a:lnTo>
                    <a:pt x="14877" y="109181"/>
                  </a:lnTo>
                  <a:lnTo>
                    <a:pt x="18112" y="124458"/>
                  </a:lnTo>
                  <a:lnTo>
                    <a:pt x="21436" y="138983"/>
                  </a:lnTo>
                  <a:lnTo>
                    <a:pt x="24820" y="153489"/>
                  </a:lnTo>
                  <a:lnTo>
                    <a:pt x="28246" y="168434"/>
                  </a:lnTo>
                  <a:lnTo>
                    <a:pt x="31699" y="183948"/>
                  </a:lnTo>
                  <a:lnTo>
                    <a:pt x="35171" y="199989"/>
                  </a:lnTo>
                  <a:lnTo>
                    <a:pt x="38655" y="216452"/>
                  </a:lnTo>
                  <a:lnTo>
                    <a:pt x="42147" y="233070"/>
                  </a:lnTo>
                  <a:lnTo>
                    <a:pt x="45646" y="249447"/>
                  </a:lnTo>
                  <a:lnTo>
                    <a:pt x="49143" y="265384"/>
                  </a:lnTo>
                  <a:lnTo>
                    <a:pt x="52475" y="280863"/>
                  </a:lnTo>
                  <a:lnTo>
                    <a:pt x="55333" y="295950"/>
                  </a:lnTo>
                  <a:lnTo>
                    <a:pt x="57577" y="310703"/>
                  </a:lnTo>
                  <a:lnTo>
                    <a:pt x="58896" y="324219"/>
                  </a:lnTo>
                  <a:lnTo>
                    <a:pt x="58143" y="334587"/>
                  </a:lnTo>
                  <a:lnTo>
                    <a:pt x="54544" y="339779"/>
                  </a:lnTo>
                  <a:lnTo>
                    <a:pt x="49453" y="339224"/>
                  </a:lnTo>
                  <a:lnTo>
                    <a:pt x="44691" y="334869"/>
                  </a:lnTo>
                  <a:lnTo>
                    <a:pt x="40891" y="327844"/>
                  </a:lnTo>
                  <a:lnTo>
                    <a:pt x="38065" y="318814"/>
                  </a:lnTo>
                  <a:lnTo>
                    <a:pt x="36039" y="308290"/>
                  </a:lnTo>
                  <a:lnTo>
                    <a:pt x="34621" y="296685"/>
                  </a:lnTo>
                  <a:lnTo>
                    <a:pt x="33651" y="284323"/>
                  </a:lnTo>
                  <a:lnTo>
                    <a:pt x="33327" y="271764"/>
                  </a:lnTo>
                  <a:lnTo>
                    <a:pt x="34169" y="259789"/>
                  </a:lnTo>
                  <a:lnTo>
                    <a:pt x="36373" y="248778"/>
                  </a:lnTo>
                  <a:lnTo>
                    <a:pt x="39990" y="238911"/>
                  </a:lnTo>
                  <a:lnTo>
                    <a:pt x="45093" y="230347"/>
                  </a:lnTo>
                  <a:lnTo>
                    <a:pt x="51565" y="223044"/>
                  </a:lnTo>
                  <a:lnTo>
                    <a:pt x="59166" y="217291"/>
                  </a:lnTo>
                  <a:lnTo>
                    <a:pt x="67630" y="213773"/>
                  </a:lnTo>
                  <a:lnTo>
                    <a:pt x="76717" y="212674"/>
                  </a:lnTo>
                  <a:lnTo>
                    <a:pt x="85918" y="214054"/>
                  </a:lnTo>
                  <a:lnTo>
                    <a:pt x="94481" y="218096"/>
                  </a:lnTo>
                  <a:lnTo>
                    <a:pt x="102056" y="224626"/>
                  </a:lnTo>
                  <a:lnTo>
                    <a:pt x="108801" y="233060"/>
                  </a:lnTo>
                  <a:lnTo>
                    <a:pt x="115179" y="242613"/>
                  </a:lnTo>
                  <a:lnTo>
                    <a:pt x="121507" y="252734"/>
                  </a:lnTo>
                  <a:lnTo>
                    <a:pt x="127760" y="263118"/>
                  </a:lnTo>
                  <a:lnTo>
                    <a:pt x="133667" y="273614"/>
                  </a:lnTo>
                  <a:lnTo>
                    <a:pt x="139084" y="284145"/>
                  </a:lnTo>
                  <a:lnTo>
                    <a:pt x="143874" y="294416"/>
                  </a:lnTo>
                  <a:lnTo>
                    <a:pt x="148297" y="305018"/>
                  </a:lnTo>
                  <a:lnTo>
                    <a:pt x="152741" y="317999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00746" y="1958300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2003" y="39061"/>
                  </a:lnTo>
                  <a:lnTo>
                    <a:pt x="3900" y="50265"/>
                  </a:lnTo>
                  <a:lnTo>
                    <a:pt x="6652" y="61610"/>
                  </a:lnTo>
                  <a:lnTo>
                    <a:pt x="11619" y="7521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79689" y="184248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71876" y="1895129"/>
              <a:ext cx="107855" cy="147250"/>
            </a:xfrm>
            <a:custGeom>
              <a:avLst/>
              <a:gdLst/>
              <a:ahLst/>
              <a:cxnLst/>
              <a:rect l="0" t="0" r="0" b="0"/>
              <a:pathLst>
                <a:path w="107855" h="147250">
                  <a:moveTo>
                    <a:pt x="2569" y="84228"/>
                  </a:moveTo>
                  <a:lnTo>
                    <a:pt x="5570" y="93030"/>
                  </a:lnTo>
                  <a:lnTo>
                    <a:pt x="8993" y="101376"/>
                  </a:lnTo>
                  <a:lnTo>
                    <a:pt x="13185" y="110075"/>
                  </a:lnTo>
                  <a:lnTo>
                    <a:pt x="17911" y="119196"/>
                  </a:lnTo>
                  <a:lnTo>
                    <a:pt x="22744" y="128691"/>
                  </a:lnTo>
                  <a:lnTo>
                    <a:pt x="27395" y="138408"/>
                  </a:lnTo>
                  <a:lnTo>
                    <a:pt x="30830" y="145653"/>
                  </a:lnTo>
                  <a:lnTo>
                    <a:pt x="31705" y="147249"/>
                  </a:lnTo>
                  <a:lnTo>
                    <a:pt x="30162" y="144399"/>
                  </a:lnTo>
                  <a:lnTo>
                    <a:pt x="26997" y="138703"/>
                  </a:lnTo>
                  <a:lnTo>
                    <a:pt x="23081" y="131238"/>
                  </a:lnTo>
                  <a:lnTo>
                    <a:pt x="18947" y="122669"/>
                  </a:lnTo>
                  <a:lnTo>
                    <a:pt x="14840" y="113405"/>
                  </a:lnTo>
                  <a:lnTo>
                    <a:pt x="10840" y="103699"/>
                  </a:lnTo>
                  <a:lnTo>
                    <a:pt x="6967" y="93709"/>
                  </a:lnTo>
                  <a:lnTo>
                    <a:pt x="3532" y="83535"/>
                  </a:lnTo>
                  <a:lnTo>
                    <a:pt x="1128" y="73240"/>
                  </a:lnTo>
                  <a:lnTo>
                    <a:pt x="0" y="62875"/>
                  </a:lnTo>
                  <a:lnTo>
                    <a:pt x="396" y="52794"/>
                  </a:lnTo>
                  <a:lnTo>
                    <a:pt x="2714" y="43630"/>
                  </a:lnTo>
                  <a:lnTo>
                    <a:pt x="6980" y="35654"/>
                  </a:lnTo>
                  <a:lnTo>
                    <a:pt x="12930" y="28806"/>
                  </a:lnTo>
                  <a:lnTo>
                    <a:pt x="20203" y="22890"/>
                  </a:lnTo>
                  <a:lnTo>
                    <a:pt x="28465" y="17692"/>
                  </a:lnTo>
                  <a:lnTo>
                    <a:pt x="37603" y="13182"/>
                  </a:lnTo>
                  <a:lnTo>
                    <a:pt x="47714" y="9517"/>
                  </a:lnTo>
                  <a:lnTo>
                    <a:pt x="58754" y="6714"/>
                  </a:lnTo>
                  <a:lnTo>
                    <a:pt x="69973" y="4656"/>
                  </a:lnTo>
                  <a:lnTo>
                    <a:pt x="81092" y="2968"/>
                  </a:lnTo>
                  <a:lnTo>
                    <a:pt x="93088" y="1500"/>
                  </a:lnTo>
                  <a:lnTo>
                    <a:pt x="1078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45058" y="1709082"/>
              <a:ext cx="124186" cy="365033"/>
            </a:xfrm>
            <a:custGeom>
              <a:avLst/>
              <a:gdLst/>
              <a:ahLst/>
              <a:cxnLst/>
              <a:rect l="0" t="0" r="0" b="0"/>
              <a:pathLst>
                <a:path w="124186" h="365033">
                  <a:moveTo>
                    <a:pt x="50486" y="270275"/>
                  </a:moveTo>
                  <a:lnTo>
                    <a:pt x="53218" y="261541"/>
                  </a:lnTo>
                  <a:lnTo>
                    <a:pt x="54080" y="253834"/>
                  </a:lnTo>
                  <a:lnTo>
                    <a:pt x="53085" y="246446"/>
                  </a:lnTo>
                  <a:lnTo>
                    <a:pt x="50373" y="239703"/>
                  </a:lnTo>
                  <a:lnTo>
                    <a:pt x="45941" y="234469"/>
                  </a:lnTo>
                  <a:lnTo>
                    <a:pt x="39961" y="231113"/>
                  </a:lnTo>
                  <a:lnTo>
                    <a:pt x="33048" y="229845"/>
                  </a:lnTo>
                  <a:lnTo>
                    <a:pt x="26118" y="230964"/>
                  </a:lnTo>
                  <a:lnTo>
                    <a:pt x="19696" y="234392"/>
                  </a:lnTo>
                  <a:lnTo>
                    <a:pt x="14085" y="239931"/>
                  </a:lnTo>
                  <a:lnTo>
                    <a:pt x="9541" y="247452"/>
                  </a:lnTo>
                  <a:lnTo>
                    <a:pt x="6081" y="256691"/>
                  </a:lnTo>
                  <a:lnTo>
                    <a:pt x="3553" y="267298"/>
                  </a:lnTo>
                  <a:lnTo>
                    <a:pt x="1759" y="278932"/>
                  </a:lnTo>
                  <a:lnTo>
                    <a:pt x="516" y="291301"/>
                  </a:lnTo>
                  <a:lnTo>
                    <a:pt x="0" y="303859"/>
                  </a:lnTo>
                  <a:lnTo>
                    <a:pt x="709" y="315829"/>
                  </a:lnTo>
                  <a:lnTo>
                    <a:pt x="2822" y="326826"/>
                  </a:lnTo>
                  <a:lnTo>
                    <a:pt x="6377" y="336344"/>
                  </a:lnTo>
                  <a:lnTo>
                    <a:pt x="11437" y="343609"/>
                  </a:lnTo>
                  <a:lnTo>
                    <a:pt x="17876" y="348408"/>
                  </a:lnTo>
                  <a:lnTo>
                    <a:pt x="25285" y="350682"/>
                  </a:lnTo>
                  <a:lnTo>
                    <a:pt x="33088" y="350254"/>
                  </a:lnTo>
                  <a:lnTo>
                    <a:pt x="40918" y="347298"/>
                  </a:lnTo>
                  <a:lnTo>
                    <a:pt x="48460" y="342079"/>
                  </a:lnTo>
                  <a:lnTo>
                    <a:pt x="55372" y="334773"/>
                  </a:lnTo>
                  <a:lnTo>
                    <a:pt x="61536" y="325679"/>
                  </a:lnTo>
                  <a:lnTo>
                    <a:pt x="67014" y="315170"/>
                  </a:lnTo>
                  <a:lnTo>
                    <a:pt x="71935" y="303600"/>
                  </a:lnTo>
                  <a:lnTo>
                    <a:pt x="76432" y="291257"/>
                  </a:lnTo>
                  <a:lnTo>
                    <a:pt x="80453" y="278038"/>
                  </a:lnTo>
                  <a:lnTo>
                    <a:pt x="83783" y="263493"/>
                  </a:lnTo>
                  <a:lnTo>
                    <a:pt x="86357" y="247487"/>
                  </a:lnTo>
                  <a:lnTo>
                    <a:pt x="88256" y="230330"/>
                  </a:lnTo>
                  <a:lnTo>
                    <a:pt x="89614" y="212588"/>
                  </a:lnTo>
                  <a:lnTo>
                    <a:pt x="90570" y="194662"/>
                  </a:lnTo>
                  <a:lnTo>
                    <a:pt x="91399" y="177067"/>
                  </a:lnTo>
                  <a:lnTo>
                    <a:pt x="92496" y="160485"/>
                  </a:lnTo>
                  <a:lnTo>
                    <a:pt x="94044" y="145181"/>
                  </a:lnTo>
                  <a:lnTo>
                    <a:pt x="95730" y="130752"/>
                  </a:lnTo>
                  <a:lnTo>
                    <a:pt x="96868" y="116369"/>
                  </a:lnTo>
                  <a:lnTo>
                    <a:pt x="97115" y="101539"/>
                  </a:lnTo>
                  <a:lnTo>
                    <a:pt x="96618" y="86286"/>
                  </a:lnTo>
                  <a:lnTo>
                    <a:pt x="95819" y="70959"/>
                  </a:lnTo>
                  <a:lnTo>
                    <a:pt x="95018" y="55796"/>
                  </a:lnTo>
                  <a:lnTo>
                    <a:pt x="94176" y="41037"/>
                  </a:lnTo>
                  <a:lnTo>
                    <a:pt x="93012" y="26980"/>
                  </a:lnTo>
                  <a:lnTo>
                    <a:pt x="91355" y="13782"/>
                  </a:lnTo>
                  <a:lnTo>
                    <a:pt x="88365" y="3734"/>
                  </a:lnTo>
                  <a:lnTo>
                    <a:pt x="84046" y="0"/>
                  </a:lnTo>
                  <a:lnTo>
                    <a:pt x="80255" y="2027"/>
                  </a:lnTo>
                  <a:lnTo>
                    <a:pt x="77469" y="8175"/>
                  </a:lnTo>
                  <a:lnTo>
                    <a:pt x="75536" y="17391"/>
                  </a:lnTo>
                  <a:lnTo>
                    <a:pt x="74222" y="29339"/>
                  </a:lnTo>
                  <a:lnTo>
                    <a:pt x="73341" y="43642"/>
                  </a:lnTo>
                  <a:lnTo>
                    <a:pt x="72919" y="59344"/>
                  </a:lnTo>
                  <a:lnTo>
                    <a:pt x="73169" y="75059"/>
                  </a:lnTo>
                  <a:lnTo>
                    <a:pt x="74156" y="90019"/>
                  </a:lnTo>
                  <a:lnTo>
                    <a:pt x="75804" y="104509"/>
                  </a:lnTo>
                  <a:lnTo>
                    <a:pt x="77982" y="119527"/>
                  </a:lnTo>
                  <a:lnTo>
                    <a:pt x="80558" y="135636"/>
                  </a:lnTo>
                  <a:lnTo>
                    <a:pt x="83424" y="152917"/>
                  </a:lnTo>
                  <a:lnTo>
                    <a:pt x="86493" y="171215"/>
                  </a:lnTo>
                  <a:lnTo>
                    <a:pt x="89704" y="190305"/>
                  </a:lnTo>
                  <a:lnTo>
                    <a:pt x="93011" y="209651"/>
                  </a:lnTo>
                  <a:lnTo>
                    <a:pt x="96385" y="228473"/>
                  </a:lnTo>
                  <a:lnTo>
                    <a:pt x="99803" y="246378"/>
                  </a:lnTo>
                  <a:lnTo>
                    <a:pt x="103252" y="263177"/>
                  </a:lnTo>
                  <a:lnTo>
                    <a:pt x="106720" y="278700"/>
                  </a:lnTo>
                  <a:lnTo>
                    <a:pt x="110198" y="292990"/>
                  </a:lnTo>
                  <a:lnTo>
                    <a:pt x="113528" y="306180"/>
                  </a:lnTo>
                  <a:lnTo>
                    <a:pt x="116739" y="319893"/>
                  </a:lnTo>
                  <a:lnTo>
                    <a:pt x="120111" y="337573"/>
                  </a:lnTo>
                  <a:lnTo>
                    <a:pt x="124185" y="3650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23705" y="1911587"/>
              <a:ext cx="111041" cy="194113"/>
            </a:xfrm>
            <a:custGeom>
              <a:avLst/>
              <a:gdLst/>
              <a:ahLst/>
              <a:cxnLst/>
              <a:rect l="0" t="0" r="0" b="0"/>
              <a:pathLst>
                <a:path w="111041" h="194113">
                  <a:moveTo>
                    <a:pt x="92937" y="4599"/>
                  </a:moveTo>
                  <a:lnTo>
                    <a:pt x="84136" y="1799"/>
                  </a:lnTo>
                  <a:lnTo>
                    <a:pt x="75789" y="298"/>
                  </a:lnTo>
                  <a:lnTo>
                    <a:pt x="67095" y="0"/>
                  </a:lnTo>
                  <a:lnTo>
                    <a:pt x="58147" y="1025"/>
                  </a:lnTo>
                  <a:lnTo>
                    <a:pt x="49300" y="3790"/>
                  </a:lnTo>
                  <a:lnTo>
                    <a:pt x="40761" y="8361"/>
                  </a:lnTo>
                  <a:lnTo>
                    <a:pt x="32573" y="14348"/>
                  </a:lnTo>
                  <a:lnTo>
                    <a:pt x="24695" y="21116"/>
                  </a:lnTo>
                  <a:lnTo>
                    <a:pt x="17079" y="28221"/>
                  </a:lnTo>
                  <a:lnTo>
                    <a:pt x="10152" y="35598"/>
                  </a:lnTo>
                  <a:lnTo>
                    <a:pt x="4784" y="43455"/>
                  </a:lnTo>
                  <a:lnTo>
                    <a:pt x="1333" y="51868"/>
                  </a:lnTo>
                  <a:lnTo>
                    <a:pt x="0" y="60144"/>
                  </a:lnTo>
                  <a:lnTo>
                    <a:pt x="1075" y="66956"/>
                  </a:lnTo>
                  <a:lnTo>
                    <a:pt x="4473" y="71686"/>
                  </a:lnTo>
                  <a:lnTo>
                    <a:pt x="9991" y="74539"/>
                  </a:lnTo>
                  <a:lnTo>
                    <a:pt x="17499" y="76155"/>
                  </a:lnTo>
                  <a:lnTo>
                    <a:pt x="26725" y="77067"/>
                  </a:lnTo>
                  <a:lnTo>
                    <a:pt x="37152" y="77922"/>
                  </a:lnTo>
                  <a:lnTo>
                    <a:pt x="48134" y="79510"/>
                  </a:lnTo>
                  <a:lnTo>
                    <a:pt x="59252" y="82191"/>
                  </a:lnTo>
                  <a:lnTo>
                    <a:pt x="70155" y="86117"/>
                  </a:lnTo>
                  <a:lnTo>
                    <a:pt x="80476" y="91420"/>
                  </a:lnTo>
                  <a:lnTo>
                    <a:pt x="90070" y="98023"/>
                  </a:lnTo>
                  <a:lnTo>
                    <a:pt x="98494" y="105710"/>
                  </a:lnTo>
                  <a:lnTo>
                    <a:pt x="104951" y="114231"/>
                  </a:lnTo>
                  <a:lnTo>
                    <a:pt x="109172" y="123360"/>
                  </a:lnTo>
                  <a:lnTo>
                    <a:pt x="111040" y="132759"/>
                  </a:lnTo>
                  <a:lnTo>
                    <a:pt x="110332" y="141987"/>
                  </a:lnTo>
                  <a:lnTo>
                    <a:pt x="107190" y="150817"/>
                  </a:lnTo>
                  <a:lnTo>
                    <a:pt x="102014" y="159049"/>
                  </a:lnTo>
                  <a:lnTo>
                    <a:pt x="95269" y="166433"/>
                  </a:lnTo>
                  <a:lnTo>
                    <a:pt x="87382" y="172914"/>
                  </a:lnTo>
                  <a:lnTo>
                    <a:pt x="79144" y="178452"/>
                  </a:lnTo>
                  <a:lnTo>
                    <a:pt x="70898" y="183476"/>
                  </a:lnTo>
                  <a:lnTo>
                    <a:pt x="61926" y="188425"/>
                  </a:lnTo>
                  <a:lnTo>
                    <a:pt x="50823" y="1941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11399" y="2074114"/>
              <a:ext cx="39758" cy="200042"/>
            </a:xfrm>
            <a:custGeom>
              <a:avLst/>
              <a:gdLst/>
              <a:ahLst/>
              <a:cxnLst/>
              <a:rect l="0" t="0" r="0" b="0"/>
              <a:pathLst>
                <a:path w="39758" h="200042">
                  <a:moveTo>
                    <a:pt x="10528" y="0"/>
                  </a:moveTo>
                  <a:lnTo>
                    <a:pt x="13529" y="11667"/>
                  </a:lnTo>
                  <a:lnTo>
                    <a:pt x="16951" y="22156"/>
                  </a:lnTo>
                  <a:lnTo>
                    <a:pt x="21139" y="32463"/>
                  </a:lnTo>
                  <a:lnTo>
                    <a:pt x="25693" y="42937"/>
                  </a:lnTo>
                  <a:lnTo>
                    <a:pt x="29877" y="53929"/>
                  </a:lnTo>
                  <a:lnTo>
                    <a:pt x="33301" y="65571"/>
                  </a:lnTo>
                  <a:lnTo>
                    <a:pt x="35913" y="77825"/>
                  </a:lnTo>
                  <a:lnTo>
                    <a:pt x="37818" y="90580"/>
                  </a:lnTo>
                  <a:lnTo>
                    <a:pt x="39161" y="103711"/>
                  </a:lnTo>
                  <a:lnTo>
                    <a:pt x="39757" y="116952"/>
                  </a:lnTo>
                  <a:lnTo>
                    <a:pt x="39108" y="129914"/>
                  </a:lnTo>
                  <a:lnTo>
                    <a:pt x="37044" y="142398"/>
                  </a:lnTo>
                  <a:lnTo>
                    <a:pt x="33618" y="154137"/>
                  </a:lnTo>
                  <a:lnTo>
                    <a:pt x="28396" y="165958"/>
                  </a:lnTo>
                  <a:lnTo>
                    <a:pt x="18683" y="18001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44667" y="1855148"/>
              <a:ext cx="166816" cy="240024"/>
            </a:xfrm>
            <a:custGeom>
              <a:avLst/>
              <a:gdLst/>
              <a:ahLst/>
              <a:cxnLst/>
              <a:rect l="0" t="0" r="0" b="0"/>
              <a:pathLst>
                <a:path w="166816" h="240024">
                  <a:moveTo>
                    <a:pt x="114172" y="145266"/>
                  </a:moveTo>
                  <a:lnTo>
                    <a:pt x="114172" y="133531"/>
                  </a:lnTo>
                  <a:lnTo>
                    <a:pt x="114172" y="122402"/>
                  </a:lnTo>
                  <a:lnTo>
                    <a:pt x="114167" y="110804"/>
                  </a:lnTo>
                  <a:lnTo>
                    <a:pt x="113995" y="98643"/>
                  </a:lnTo>
                  <a:lnTo>
                    <a:pt x="113346" y="85983"/>
                  </a:lnTo>
                  <a:lnTo>
                    <a:pt x="112088" y="72936"/>
                  </a:lnTo>
                  <a:lnTo>
                    <a:pt x="110090" y="59929"/>
                  </a:lnTo>
                  <a:lnTo>
                    <a:pt x="107145" y="47661"/>
                  </a:lnTo>
                  <a:lnTo>
                    <a:pt x="103232" y="36457"/>
                  </a:lnTo>
                  <a:lnTo>
                    <a:pt x="98315" y="26461"/>
                  </a:lnTo>
                  <a:lnTo>
                    <a:pt x="92266" y="17813"/>
                  </a:lnTo>
                  <a:lnTo>
                    <a:pt x="85127" y="10453"/>
                  </a:lnTo>
                  <a:lnTo>
                    <a:pt x="77232" y="4663"/>
                  </a:lnTo>
                  <a:lnTo>
                    <a:pt x="69096" y="1120"/>
                  </a:lnTo>
                  <a:lnTo>
                    <a:pt x="61038" y="0"/>
                  </a:lnTo>
                  <a:lnTo>
                    <a:pt x="53342" y="1197"/>
                  </a:lnTo>
                  <a:lnTo>
                    <a:pt x="46327" y="4582"/>
                  </a:lnTo>
                  <a:lnTo>
                    <a:pt x="40092" y="9859"/>
                  </a:lnTo>
                  <a:lnTo>
                    <a:pt x="34567" y="16637"/>
                  </a:lnTo>
                  <a:lnTo>
                    <a:pt x="29614" y="24540"/>
                  </a:lnTo>
                  <a:lnTo>
                    <a:pt x="25093" y="33261"/>
                  </a:lnTo>
                  <a:lnTo>
                    <a:pt x="20884" y="42724"/>
                  </a:lnTo>
                  <a:lnTo>
                    <a:pt x="16897" y="53060"/>
                  </a:lnTo>
                  <a:lnTo>
                    <a:pt x="13067" y="64274"/>
                  </a:lnTo>
                  <a:lnTo>
                    <a:pt x="9511" y="76246"/>
                  </a:lnTo>
                  <a:lnTo>
                    <a:pt x="6503" y="88814"/>
                  </a:lnTo>
                  <a:lnTo>
                    <a:pt x="4147" y="101832"/>
                  </a:lnTo>
                  <a:lnTo>
                    <a:pt x="2397" y="115336"/>
                  </a:lnTo>
                  <a:lnTo>
                    <a:pt x="1139" y="129541"/>
                  </a:lnTo>
                  <a:lnTo>
                    <a:pt x="265" y="144496"/>
                  </a:lnTo>
                  <a:lnTo>
                    <a:pt x="0" y="159793"/>
                  </a:lnTo>
                  <a:lnTo>
                    <a:pt x="878" y="174683"/>
                  </a:lnTo>
                  <a:lnTo>
                    <a:pt x="3105" y="188762"/>
                  </a:lnTo>
                  <a:lnTo>
                    <a:pt x="6737" y="201655"/>
                  </a:lnTo>
                  <a:lnTo>
                    <a:pt x="11848" y="212863"/>
                  </a:lnTo>
                  <a:lnTo>
                    <a:pt x="18322" y="222273"/>
                  </a:lnTo>
                  <a:lnTo>
                    <a:pt x="25754" y="229608"/>
                  </a:lnTo>
                  <a:lnTo>
                    <a:pt x="33572" y="234270"/>
                  </a:lnTo>
                  <a:lnTo>
                    <a:pt x="41417" y="236175"/>
                  </a:lnTo>
                  <a:lnTo>
                    <a:pt x="49139" y="235355"/>
                  </a:lnTo>
                  <a:lnTo>
                    <a:pt x="56703" y="231697"/>
                  </a:lnTo>
                  <a:lnTo>
                    <a:pt x="64119" y="225424"/>
                  </a:lnTo>
                  <a:lnTo>
                    <a:pt x="71252" y="216994"/>
                  </a:lnTo>
                  <a:lnTo>
                    <a:pt x="77824" y="206911"/>
                  </a:lnTo>
                  <a:lnTo>
                    <a:pt x="83718" y="195621"/>
                  </a:lnTo>
                  <a:lnTo>
                    <a:pt x="88661" y="183639"/>
                  </a:lnTo>
                  <a:lnTo>
                    <a:pt x="92150" y="171530"/>
                  </a:lnTo>
                  <a:lnTo>
                    <a:pt x="94054" y="159608"/>
                  </a:lnTo>
                  <a:lnTo>
                    <a:pt x="94706" y="147806"/>
                  </a:lnTo>
                  <a:lnTo>
                    <a:pt x="94696" y="135809"/>
                  </a:lnTo>
                  <a:lnTo>
                    <a:pt x="94434" y="123526"/>
                  </a:lnTo>
                  <a:lnTo>
                    <a:pt x="94098" y="114071"/>
                  </a:lnTo>
                  <a:lnTo>
                    <a:pt x="93935" y="111362"/>
                  </a:lnTo>
                  <a:lnTo>
                    <a:pt x="94342" y="114079"/>
                  </a:lnTo>
                  <a:lnTo>
                    <a:pt x="95443" y="120127"/>
                  </a:lnTo>
                  <a:lnTo>
                    <a:pt x="97175" y="128080"/>
                  </a:lnTo>
                  <a:lnTo>
                    <a:pt x="99414" y="137104"/>
                  </a:lnTo>
                  <a:lnTo>
                    <a:pt x="102039" y="146738"/>
                  </a:lnTo>
                  <a:lnTo>
                    <a:pt x="105108" y="156724"/>
                  </a:lnTo>
                  <a:lnTo>
                    <a:pt x="108847" y="166917"/>
                  </a:lnTo>
                  <a:lnTo>
                    <a:pt x="113325" y="177230"/>
                  </a:lnTo>
                  <a:lnTo>
                    <a:pt x="118468" y="187452"/>
                  </a:lnTo>
                  <a:lnTo>
                    <a:pt x="124145" y="197246"/>
                  </a:lnTo>
                  <a:lnTo>
                    <a:pt x="130219" y="206456"/>
                  </a:lnTo>
                  <a:lnTo>
                    <a:pt x="136468" y="214805"/>
                  </a:lnTo>
                  <a:lnTo>
                    <a:pt x="143304" y="222625"/>
                  </a:lnTo>
                  <a:lnTo>
                    <a:pt x="152443" y="230602"/>
                  </a:lnTo>
                  <a:lnTo>
                    <a:pt x="166815" y="2400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00953" y="1924760"/>
              <a:ext cx="128739" cy="159883"/>
            </a:xfrm>
            <a:custGeom>
              <a:avLst/>
              <a:gdLst/>
              <a:ahLst/>
              <a:cxnLst/>
              <a:rect l="0" t="0" r="0" b="0"/>
              <a:pathLst>
                <a:path w="128739" h="159883">
                  <a:moveTo>
                    <a:pt x="0" y="33540"/>
                  </a:moveTo>
                  <a:lnTo>
                    <a:pt x="67" y="45208"/>
                  </a:lnTo>
                  <a:lnTo>
                    <a:pt x="707" y="55697"/>
                  </a:lnTo>
                  <a:lnTo>
                    <a:pt x="2004" y="65999"/>
                  </a:lnTo>
                  <a:lnTo>
                    <a:pt x="3863" y="76300"/>
                  </a:lnTo>
                  <a:lnTo>
                    <a:pt x="6180" y="86644"/>
                  </a:lnTo>
                  <a:lnTo>
                    <a:pt x="8825" y="96950"/>
                  </a:lnTo>
                  <a:lnTo>
                    <a:pt x="10970" y="104292"/>
                  </a:lnTo>
                  <a:lnTo>
                    <a:pt x="11813" y="104929"/>
                  </a:lnTo>
                  <a:lnTo>
                    <a:pt x="11905" y="99789"/>
                  </a:lnTo>
                  <a:lnTo>
                    <a:pt x="11880" y="90567"/>
                  </a:lnTo>
                  <a:lnTo>
                    <a:pt x="12266" y="78579"/>
                  </a:lnTo>
                  <a:lnTo>
                    <a:pt x="13287" y="64751"/>
                  </a:lnTo>
                  <a:lnTo>
                    <a:pt x="15266" y="50192"/>
                  </a:lnTo>
                  <a:lnTo>
                    <a:pt x="18715" y="36236"/>
                  </a:lnTo>
                  <a:lnTo>
                    <a:pt x="23774" y="23564"/>
                  </a:lnTo>
                  <a:lnTo>
                    <a:pt x="30270" y="12916"/>
                  </a:lnTo>
                  <a:lnTo>
                    <a:pt x="37917" y="5338"/>
                  </a:lnTo>
                  <a:lnTo>
                    <a:pt x="46424" y="1101"/>
                  </a:lnTo>
                  <a:lnTo>
                    <a:pt x="55388" y="0"/>
                  </a:lnTo>
                  <a:lnTo>
                    <a:pt x="64316" y="1745"/>
                  </a:lnTo>
                  <a:lnTo>
                    <a:pt x="72941" y="5873"/>
                  </a:lnTo>
                  <a:lnTo>
                    <a:pt x="81035" y="11859"/>
                  </a:lnTo>
                  <a:lnTo>
                    <a:pt x="88325" y="19221"/>
                  </a:lnTo>
                  <a:lnTo>
                    <a:pt x="94747" y="27570"/>
                  </a:lnTo>
                  <a:lnTo>
                    <a:pt x="100400" y="36611"/>
                  </a:lnTo>
                  <a:lnTo>
                    <a:pt x="105439" y="46132"/>
                  </a:lnTo>
                  <a:lnTo>
                    <a:pt x="110018" y="55985"/>
                  </a:lnTo>
                  <a:lnTo>
                    <a:pt x="114266" y="66230"/>
                  </a:lnTo>
                  <a:lnTo>
                    <a:pt x="118279" y="77099"/>
                  </a:lnTo>
                  <a:lnTo>
                    <a:pt x="122121" y="88666"/>
                  </a:lnTo>
                  <a:lnTo>
                    <a:pt x="125500" y="100640"/>
                  </a:lnTo>
                  <a:lnTo>
                    <a:pt x="128004" y="113837"/>
                  </a:lnTo>
                  <a:lnTo>
                    <a:pt x="128738" y="131655"/>
                  </a:lnTo>
                  <a:lnTo>
                    <a:pt x="126342" y="1598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52904" y="1729861"/>
              <a:ext cx="153376" cy="372991"/>
            </a:xfrm>
            <a:custGeom>
              <a:avLst/>
              <a:gdLst/>
              <a:ahLst/>
              <a:cxnLst/>
              <a:rect l="0" t="0" r="0" b="0"/>
              <a:pathLst>
                <a:path w="153376" h="372991">
                  <a:moveTo>
                    <a:pt x="79676" y="281082"/>
                  </a:moveTo>
                  <a:lnTo>
                    <a:pt x="85342" y="275147"/>
                  </a:lnTo>
                  <a:lnTo>
                    <a:pt x="88986" y="268942"/>
                  </a:lnTo>
                  <a:lnTo>
                    <a:pt x="90887" y="261856"/>
                  </a:lnTo>
                  <a:lnTo>
                    <a:pt x="91042" y="254261"/>
                  </a:lnTo>
                  <a:lnTo>
                    <a:pt x="89126" y="246911"/>
                  </a:lnTo>
                  <a:lnTo>
                    <a:pt x="85148" y="240233"/>
                  </a:lnTo>
                  <a:lnTo>
                    <a:pt x="79402" y="234629"/>
                  </a:lnTo>
                  <a:lnTo>
                    <a:pt x="72271" y="230629"/>
                  </a:lnTo>
                  <a:lnTo>
                    <a:pt x="64115" y="228364"/>
                  </a:lnTo>
                  <a:lnTo>
                    <a:pt x="55388" y="227964"/>
                  </a:lnTo>
                  <a:lnTo>
                    <a:pt x="46620" y="229733"/>
                  </a:lnTo>
                  <a:lnTo>
                    <a:pt x="38103" y="233625"/>
                  </a:lnTo>
                  <a:lnTo>
                    <a:pt x="30081" y="239321"/>
                  </a:lnTo>
                  <a:lnTo>
                    <a:pt x="22839" y="246423"/>
                  </a:lnTo>
                  <a:lnTo>
                    <a:pt x="16454" y="254570"/>
                  </a:lnTo>
                  <a:lnTo>
                    <a:pt x="10996" y="263630"/>
                  </a:lnTo>
                  <a:lnTo>
                    <a:pt x="6619" y="273688"/>
                  </a:lnTo>
                  <a:lnTo>
                    <a:pt x="3308" y="284707"/>
                  </a:lnTo>
                  <a:lnTo>
                    <a:pt x="1065" y="296377"/>
                  </a:lnTo>
                  <a:lnTo>
                    <a:pt x="0" y="308210"/>
                  </a:lnTo>
                  <a:lnTo>
                    <a:pt x="66" y="319906"/>
                  </a:lnTo>
                  <a:lnTo>
                    <a:pt x="1244" y="331200"/>
                  </a:lnTo>
                  <a:lnTo>
                    <a:pt x="3630" y="341785"/>
                  </a:lnTo>
                  <a:lnTo>
                    <a:pt x="7164" y="351555"/>
                  </a:lnTo>
                  <a:lnTo>
                    <a:pt x="11825" y="360099"/>
                  </a:lnTo>
                  <a:lnTo>
                    <a:pt x="17703" y="366635"/>
                  </a:lnTo>
                  <a:lnTo>
                    <a:pt x="24726" y="370913"/>
                  </a:lnTo>
                  <a:lnTo>
                    <a:pt x="32543" y="372990"/>
                  </a:lnTo>
                  <a:lnTo>
                    <a:pt x="40628" y="372955"/>
                  </a:lnTo>
                  <a:lnTo>
                    <a:pt x="48656" y="371076"/>
                  </a:lnTo>
                  <a:lnTo>
                    <a:pt x="56502" y="367563"/>
                  </a:lnTo>
                  <a:lnTo>
                    <a:pt x="64150" y="362473"/>
                  </a:lnTo>
                  <a:lnTo>
                    <a:pt x="71623" y="355977"/>
                  </a:lnTo>
                  <a:lnTo>
                    <a:pt x="78794" y="348176"/>
                  </a:lnTo>
                  <a:lnTo>
                    <a:pt x="85390" y="339039"/>
                  </a:lnTo>
                  <a:lnTo>
                    <a:pt x="91311" y="328674"/>
                  </a:lnTo>
                  <a:lnTo>
                    <a:pt x="96610" y="317459"/>
                  </a:lnTo>
                  <a:lnTo>
                    <a:pt x="101405" y="305940"/>
                  </a:lnTo>
                  <a:lnTo>
                    <a:pt x="105816" y="294444"/>
                  </a:lnTo>
                  <a:lnTo>
                    <a:pt x="109949" y="282777"/>
                  </a:lnTo>
                  <a:lnTo>
                    <a:pt x="113885" y="270345"/>
                  </a:lnTo>
                  <a:lnTo>
                    <a:pt x="117680" y="256862"/>
                  </a:lnTo>
                  <a:lnTo>
                    <a:pt x="121213" y="242195"/>
                  </a:lnTo>
                  <a:lnTo>
                    <a:pt x="124206" y="226206"/>
                  </a:lnTo>
                  <a:lnTo>
                    <a:pt x="126552" y="208961"/>
                  </a:lnTo>
                  <a:lnTo>
                    <a:pt x="128294" y="190668"/>
                  </a:lnTo>
                  <a:lnTo>
                    <a:pt x="129547" y="171564"/>
                  </a:lnTo>
                  <a:lnTo>
                    <a:pt x="130423" y="151878"/>
                  </a:lnTo>
                  <a:lnTo>
                    <a:pt x="130859" y="132272"/>
                  </a:lnTo>
                  <a:lnTo>
                    <a:pt x="130627" y="113794"/>
                  </a:lnTo>
                  <a:lnTo>
                    <a:pt x="129657" y="96922"/>
                  </a:lnTo>
                  <a:lnTo>
                    <a:pt x="128024" y="81459"/>
                  </a:lnTo>
                  <a:lnTo>
                    <a:pt x="125856" y="66838"/>
                  </a:lnTo>
                  <a:lnTo>
                    <a:pt x="123287" y="52631"/>
                  </a:lnTo>
                  <a:lnTo>
                    <a:pt x="120426" y="38763"/>
                  </a:lnTo>
                  <a:lnTo>
                    <a:pt x="117360" y="25430"/>
                  </a:lnTo>
                  <a:lnTo>
                    <a:pt x="114151" y="12778"/>
                  </a:lnTo>
                  <a:lnTo>
                    <a:pt x="110806" y="3128"/>
                  </a:lnTo>
                  <a:lnTo>
                    <a:pt x="107679" y="0"/>
                  </a:lnTo>
                  <a:lnTo>
                    <a:pt x="105174" y="3339"/>
                  </a:lnTo>
                  <a:lnTo>
                    <a:pt x="102946" y="11471"/>
                  </a:lnTo>
                  <a:lnTo>
                    <a:pt x="100657" y="22835"/>
                  </a:lnTo>
                  <a:lnTo>
                    <a:pt x="98323" y="36320"/>
                  </a:lnTo>
                  <a:lnTo>
                    <a:pt x="96228" y="51193"/>
                  </a:lnTo>
                  <a:lnTo>
                    <a:pt x="94536" y="66965"/>
                  </a:lnTo>
                  <a:lnTo>
                    <a:pt x="93421" y="82998"/>
                  </a:lnTo>
                  <a:lnTo>
                    <a:pt x="93134" y="98474"/>
                  </a:lnTo>
                  <a:lnTo>
                    <a:pt x="93724" y="113009"/>
                  </a:lnTo>
                  <a:lnTo>
                    <a:pt x="95088" y="126909"/>
                  </a:lnTo>
                  <a:lnTo>
                    <a:pt x="97068" y="140933"/>
                  </a:lnTo>
                  <a:lnTo>
                    <a:pt x="99507" y="155524"/>
                  </a:lnTo>
                  <a:lnTo>
                    <a:pt x="102279" y="170785"/>
                  </a:lnTo>
                  <a:lnTo>
                    <a:pt x="105285" y="186649"/>
                  </a:lnTo>
                  <a:lnTo>
                    <a:pt x="108453" y="202991"/>
                  </a:lnTo>
                  <a:lnTo>
                    <a:pt x="111732" y="219526"/>
                  </a:lnTo>
                  <a:lnTo>
                    <a:pt x="115086" y="235846"/>
                  </a:lnTo>
                  <a:lnTo>
                    <a:pt x="118495" y="251740"/>
                  </a:lnTo>
                  <a:lnTo>
                    <a:pt x="122108" y="267021"/>
                  </a:lnTo>
                  <a:lnTo>
                    <a:pt x="126220" y="281443"/>
                  </a:lnTo>
                  <a:lnTo>
                    <a:pt x="130942" y="294945"/>
                  </a:lnTo>
                  <a:lnTo>
                    <a:pt x="135931" y="307190"/>
                  </a:lnTo>
                  <a:lnTo>
                    <a:pt x="140967" y="318669"/>
                  </a:lnTo>
                  <a:lnTo>
                    <a:pt x="146492" y="330392"/>
                  </a:lnTo>
                  <a:lnTo>
                    <a:pt x="153375" y="3442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81793" y="1717364"/>
              <a:ext cx="124571" cy="356751"/>
            </a:xfrm>
            <a:custGeom>
              <a:avLst/>
              <a:gdLst/>
              <a:ahLst/>
              <a:cxnLst/>
              <a:rect l="0" t="0" r="0" b="0"/>
              <a:pathLst>
                <a:path w="124571" h="356751">
                  <a:moveTo>
                    <a:pt x="61399" y="356750"/>
                  </a:moveTo>
                  <a:lnTo>
                    <a:pt x="58465" y="347948"/>
                  </a:lnTo>
                  <a:lnTo>
                    <a:pt x="55683" y="339601"/>
                  </a:lnTo>
                  <a:lnTo>
                    <a:pt x="52788" y="330898"/>
                  </a:lnTo>
                  <a:lnTo>
                    <a:pt x="49921" y="321605"/>
                  </a:lnTo>
                  <a:lnTo>
                    <a:pt x="47404" y="311461"/>
                  </a:lnTo>
                  <a:lnTo>
                    <a:pt x="45388" y="300421"/>
                  </a:lnTo>
                  <a:lnTo>
                    <a:pt x="43703" y="288754"/>
                  </a:lnTo>
                  <a:lnTo>
                    <a:pt x="41960" y="276932"/>
                  </a:lnTo>
                  <a:lnTo>
                    <a:pt x="39934" y="265238"/>
                  </a:lnTo>
                  <a:lnTo>
                    <a:pt x="37572" y="253608"/>
                  </a:lnTo>
                  <a:lnTo>
                    <a:pt x="34908" y="241734"/>
                  </a:lnTo>
                  <a:lnTo>
                    <a:pt x="32001" y="229445"/>
                  </a:lnTo>
                  <a:lnTo>
                    <a:pt x="28913" y="216563"/>
                  </a:lnTo>
                  <a:lnTo>
                    <a:pt x="25694" y="202843"/>
                  </a:lnTo>
                  <a:lnTo>
                    <a:pt x="22383" y="188242"/>
                  </a:lnTo>
                  <a:lnTo>
                    <a:pt x="19009" y="173027"/>
                  </a:lnTo>
                  <a:lnTo>
                    <a:pt x="15590" y="157669"/>
                  </a:lnTo>
                  <a:lnTo>
                    <a:pt x="12146" y="142451"/>
                  </a:lnTo>
                  <a:lnTo>
                    <a:pt x="8851" y="127471"/>
                  </a:lnTo>
                  <a:lnTo>
                    <a:pt x="6017" y="112727"/>
                  </a:lnTo>
                  <a:lnTo>
                    <a:pt x="3779" y="98179"/>
                  </a:lnTo>
                  <a:lnTo>
                    <a:pt x="2108" y="83782"/>
                  </a:lnTo>
                  <a:lnTo>
                    <a:pt x="903" y="69496"/>
                  </a:lnTo>
                  <a:lnTo>
                    <a:pt x="69" y="55301"/>
                  </a:lnTo>
                  <a:lnTo>
                    <a:pt x="0" y="41665"/>
                  </a:lnTo>
                  <a:lnTo>
                    <a:pt x="1542" y="29494"/>
                  </a:lnTo>
                  <a:lnTo>
                    <a:pt x="5033" y="19172"/>
                  </a:lnTo>
                  <a:lnTo>
                    <a:pt x="10497" y="10921"/>
                  </a:lnTo>
                  <a:lnTo>
                    <a:pt x="17910" y="5045"/>
                  </a:lnTo>
                  <a:lnTo>
                    <a:pt x="27043" y="1470"/>
                  </a:lnTo>
                  <a:lnTo>
                    <a:pt x="37394" y="0"/>
                  </a:lnTo>
                  <a:lnTo>
                    <a:pt x="48318" y="510"/>
                  </a:lnTo>
                  <a:lnTo>
                    <a:pt x="59393" y="2730"/>
                  </a:lnTo>
                  <a:lnTo>
                    <a:pt x="70362" y="6195"/>
                  </a:lnTo>
                  <a:lnTo>
                    <a:pt x="82317" y="10767"/>
                  </a:lnTo>
                  <a:lnTo>
                    <a:pt x="98537" y="17962"/>
                  </a:lnTo>
                  <a:lnTo>
                    <a:pt x="124570" y="303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48435" y="194777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31" y="2933"/>
                  </a:lnTo>
                  <a:lnTo>
                    <a:pt x="129544" y="5715"/>
                  </a:lnTo>
                  <a:lnTo>
                    <a:pt x="119548" y="8611"/>
                  </a:lnTo>
                  <a:lnTo>
                    <a:pt x="108568" y="11478"/>
                  </a:lnTo>
                  <a:lnTo>
                    <a:pt x="96756" y="13995"/>
                  </a:lnTo>
                  <a:lnTo>
                    <a:pt x="84302" y="16010"/>
                  </a:lnTo>
                  <a:lnTo>
                    <a:pt x="71537" y="17696"/>
                  </a:lnTo>
                  <a:lnTo>
                    <a:pt x="58905" y="19438"/>
                  </a:lnTo>
                  <a:lnTo>
                    <a:pt x="46650" y="21460"/>
                  </a:lnTo>
                  <a:lnTo>
                    <a:pt x="35266" y="23659"/>
                  </a:lnTo>
                  <a:lnTo>
                    <a:pt x="24468" y="25913"/>
                  </a:lnTo>
                  <a:lnTo>
                    <a:pt x="13310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33041" y="1947772"/>
              <a:ext cx="84169" cy="140688"/>
            </a:xfrm>
            <a:custGeom>
              <a:avLst/>
              <a:gdLst/>
              <a:ahLst/>
              <a:cxnLst/>
              <a:rect l="0" t="0" r="0" b="0"/>
              <a:pathLst>
                <a:path w="84169" h="140688">
                  <a:moveTo>
                    <a:pt x="57549" y="31585"/>
                  </a:moveTo>
                  <a:lnTo>
                    <a:pt x="51615" y="25986"/>
                  </a:lnTo>
                  <a:lnTo>
                    <a:pt x="45410" y="22982"/>
                  </a:lnTo>
                  <a:lnTo>
                    <a:pt x="38323" y="22374"/>
                  </a:lnTo>
                  <a:lnTo>
                    <a:pt x="30729" y="23905"/>
                  </a:lnTo>
                  <a:lnTo>
                    <a:pt x="23379" y="27489"/>
                  </a:lnTo>
                  <a:lnTo>
                    <a:pt x="16696" y="32885"/>
                  </a:lnTo>
                  <a:lnTo>
                    <a:pt x="10920" y="39902"/>
                  </a:lnTo>
                  <a:lnTo>
                    <a:pt x="6271" y="48492"/>
                  </a:lnTo>
                  <a:lnTo>
                    <a:pt x="2753" y="58481"/>
                  </a:lnTo>
                  <a:lnTo>
                    <a:pt x="528" y="69438"/>
                  </a:lnTo>
                  <a:lnTo>
                    <a:pt x="0" y="80784"/>
                  </a:lnTo>
                  <a:lnTo>
                    <a:pt x="1241" y="92148"/>
                  </a:lnTo>
                  <a:lnTo>
                    <a:pt x="4191" y="103218"/>
                  </a:lnTo>
                  <a:lnTo>
                    <a:pt x="8836" y="113651"/>
                  </a:lnTo>
                  <a:lnTo>
                    <a:pt x="14998" y="123316"/>
                  </a:lnTo>
                  <a:lnTo>
                    <a:pt x="22387" y="131619"/>
                  </a:lnTo>
                  <a:lnTo>
                    <a:pt x="30709" y="137461"/>
                  </a:lnTo>
                  <a:lnTo>
                    <a:pt x="39702" y="140456"/>
                  </a:lnTo>
                  <a:lnTo>
                    <a:pt x="48839" y="140687"/>
                  </a:lnTo>
                  <a:lnTo>
                    <a:pt x="57359" y="138341"/>
                  </a:lnTo>
                  <a:lnTo>
                    <a:pt x="64896" y="133798"/>
                  </a:lnTo>
                  <a:lnTo>
                    <a:pt x="71277" y="127361"/>
                  </a:lnTo>
                  <a:lnTo>
                    <a:pt x="76347" y="119162"/>
                  </a:lnTo>
                  <a:lnTo>
                    <a:pt x="80159" y="109438"/>
                  </a:lnTo>
                  <a:lnTo>
                    <a:pt x="82755" y="98658"/>
                  </a:lnTo>
                  <a:lnTo>
                    <a:pt x="84065" y="87432"/>
                  </a:lnTo>
                  <a:lnTo>
                    <a:pt x="84168" y="76147"/>
                  </a:lnTo>
                  <a:lnTo>
                    <a:pt x="83105" y="65131"/>
                  </a:lnTo>
                  <a:lnTo>
                    <a:pt x="80797" y="54732"/>
                  </a:lnTo>
                  <a:lnTo>
                    <a:pt x="77318" y="45078"/>
                  </a:lnTo>
                  <a:lnTo>
                    <a:pt x="72787" y="36215"/>
                  </a:lnTo>
                  <a:lnTo>
                    <a:pt x="66630" y="27243"/>
                  </a:lnTo>
                  <a:lnTo>
                    <a:pt x="56071" y="16255"/>
                  </a:lnTo>
                  <a:lnTo>
                    <a:pt x="364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49153" y="1979357"/>
              <a:ext cx="99366" cy="111309"/>
            </a:xfrm>
            <a:custGeom>
              <a:avLst/>
              <a:gdLst/>
              <a:ahLst/>
              <a:cxnLst/>
              <a:rect l="0" t="0" r="0" b="0"/>
              <a:pathLst>
                <a:path w="99366" h="111309">
                  <a:moveTo>
                    <a:pt x="4608" y="0"/>
                  </a:moveTo>
                  <a:lnTo>
                    <a:pt x="1809" y="8802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21" y="54255"/>
                  </a:lnTo>
                  <a:lnTo>
                    <a:pt x="6903" y="64269"/>
                  </a:lnTo>
                  <a:lnTo>
                    <a:pt x="10374" y="74443"/>
                  </a:lnTo>
                  <a:lnTo>
                    <a:pt x="14674" y="84711"/>
                  </a:lnTo>
                  <a:lnTo>
                    <a:pt x="19866" y="94384"/>
                  </a:lnTo>
                  <a:lnTo>
                    <a:pt x="26107" y="102208"/>
                  </a:lnTo>
                  <a:lnTo>
                    <a:pt x="33377" y="107644"/>
                  </a:lnTo>
                  <a:lnTo>
                    <a:pt x="41362" y="110648"/>
                  </a:lnTo>
                  <a:lnTo>
                    <a:pt x="49560" y="111308"/>
                  </a:lnTo>
                  <a:lnTo>
                    <a:pt x="57658" y="109928"/>
                  </a:lnTo>
                  <a:lnTo>
                    <a:pt x="65382" y="106597"/>
                  </a:lnTo>
                  <a:lnTo>
                    <a:pt x="72416" y="101105"/>
                  </a:lnTo>
                  <a:lnTo>
                    <a:pt x="78658" y="93528"/>
                  </a:lnTo>
                  <a:lnTo>
                    <a:pt x="84019" y="84189"/>
                  </a:lnTo>
                  <a:lnTo>
                    <a:pt x="88329" y="73481"/>
                  </a:lnTo>
                  <a:lnTo>
                    <a:pt x="91601" y="61774"/>
                  </a:lnTo>
                  <a:lnTo>
                    <a:pt x="93991" y="49773"/>
                  </a:lnTo>
                  <a:lnTo>
                    <a:pt x="95946" y="37233"/>
                  </a:lnTo>
                  <a:lnTo>
                    <a:pt x="97639" y="21942"/>
                  </a:lnTo>
                  <a:lnTo>
                    <a:pt x="993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90632" y="1947772"/>
              <a:ext cx="115814" cy="118089"/>
            </a:xfrm>
            <a:custGeom>
              <a:avLst/>
              <a:gdLst/>
              <a:ahLst/>
              <a:cxnLst/>
              <a:rect l="0" t="0" r="0" b="0"/>
              <a:pathLst>
                <a:path w="115814" h="118089">
                  <a:moveTo>
                    <a:pt x="0" y="42114"/>
                  </a:moveTo>
                  <a:lnTo>
                    <a:pt x="2934" y="53782"/>
                  </a:lnTo>
                  <a:lnTo>
                    <a:pt x="5716" y="64270"/>
                  </a:lnTo>
                  <a:lnTo>
                    <a:pt x="8616" y="74572"/>
                  </a:lnTo>
                  <a:lnTo>
                    <a:pt x="11656" y="84874"/>
                  </a:lnTo>
                  <a:lnTo>
                    <a:pt x="14821" y="95217"/>
                  </a:lnTo>
                  <a:lnTo>
                    <a:pt x="18046" y="105558"/>
                  </a:lnTo>
                  <a:lnTo>
                    <a:pt x="19970" y="114148"/>
                  </a:lnTo>
                  <a:lnTo>
                    <a:pt x="19259" y="118088"/>
                  </a:lnTo>
                  <a:lnTo>
                    <a:pt x="16978" y="116938"/>
                  </a:lnTo>
                  <a:lnTo>
                    <a:pt x="13974" y="111751"/>
                  </a:lnTo>
                  <a:lnTo>
                    <a:pt x="10986" y="103695"/>
                  </a:lnTo>
                  <a:lnTo>
                    <a:pt x="8812" y="93674"/>
                  </a:lnTo>
                  <a:lnTo>
                    <a:pt x="7803" y="82335"/>
                  </a:lnTo>
                  <a:lnTo>
                    <a:pt x="8091" y="70442"/>
                  </a:lnTo>
                  <a:lnTo>
                    <a:pt x="9797" y="58902"/>
                  </a:lnTo>
                  <a:lnTo>
                    <a:pt x="12840" y="48182"/>
                  </a:lnTo>
                  <a:lnTo>
                    <a:pt x="17321" y="38676"/>
                  </a:lnTo>
                  <a:lnTo>
                    <a:pt x="23602" y="30885"/>
                  </a:lnTo>
                  <a:lnTo>
                    <a:pt x="31710" y="24899"/>
                  </a:lnTo>
                  <a:lnTo>
                    <a:pt x="41237" y="20335"/>
                  </a:lnTo>
                  <a:lnTo>
                    <a:pt x="51541" y="16557"/>
                  </a:lnTo>
                  <a:lnTo>
                    <a:pt x="62162" y="13121"/>
                  </a:lnTo>
                  <a:lnTo>
                    <a:pt x="72612" y="9949"/>
                  </a:lnTo>
                  <a:lnTo>
                    <a:pt x="83411" y="6927"/>
                  </a:lnTo>
                  <a:lnTo>
                    <a:pt x="96617" y="37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61801" y="1821430"/>
              <a:ext cx="7817" cy="273742"/>
            </a:xfrm>
            <a:custGeom>
              <a:avLst/>
              <a:gdLst/>
              <a:ahLst/>
              <a:cxnLst/>
              <a:rect l="0" t="0" r="0" b="0"/>
              <a:pathLst>
                <a:path w="7817" h="273742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54"/>
                  </a:lnTo>
                  <a:lnTo>
                    <a:pt x="201" y="42694"/>
                  </a:lnTo>
                  <a:lnTo>
                    <a:pt x="0" y="56822"/>
                  </a:lnTo>
                  <a:lnTo>
                    <a:pt x="651" y="71942"/>
                  </a:lnTo>
                  <a:lnTo>
                    <a:pt x="1889" y="87631"/>
                  </a:lnTo>
                  <a:lnTo>
                    <a:pt x="3254" y="103371"/>
                  </a:lnTo>
                  <a:lnTo>
                    <a:pt x="4463" y="118875"/>
                  </a:lnTo>
                  <a:lnTo>
                    <a:pt x="5425" y="134061"/>
                  </a:lnTo>
                  <a:lnTo>
                    <a:pt x="6145" y="148951"/>
                  </a:lnTo>
                  <a:lnTo>
                    <a:pt x="6664" y="163600"/>
                  </a:lnTo>
                  <a:lnTo>
                    <a:pt x="7030" y="178066"/>
                  </a:lnTo>
                  <a:lnTo>
                    <a:pt x="7282" y="192400"/>
                  </a:lnTo>
                  <a:lnTo>
                    <a:pt x="7456" y="206627"/>
                  </a:lnTo>
                  <a:lnTo>
                    <a:pt x="7573" y="220362"/>
                  </a:lnTo>
                  <a:lnTo>
                    <a:pt x="7666" y="234271"/>
                  </a:lnTo>
                  <a:lnTo>
                    <a:pt x="7742" y="250695"/>
                  </a:lnTo>
                  <a:lnTo>
                    <a:pt x="7816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53803" y="1916186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70183" y="28652"/>
                  </a:lnTo>
                  <a:lnTo>
                    <a:pt x="161836" y="25870"/>
                  </a:lnTo>
                  <a:lnTo>
                    <a:pt x="153137" y="22970"/>
                  </a:lnTo>
                  <a:lnTo>
                    <a:pt x="144017" y="19930"/>
                  </a:lnTo>
                  <a:lnTo>
                    <a:pt x="134521" y="16765"/>
                  </a:lnTo>
                  <a:lnTo>
                    <a:pt x="124725" y="13505"/>
                  </a:lnTo>
                  <a:lnTo>
                    <a:pt x="114538" y="10340"/>
                  </a:lnTo>
                  <a:lnTo>
                    <a:pt x="103716" y="7597"/>
                  </a:lnTo>
                  <a:lnTo>
                    <a:pt x="92177" y="5422"/>
                  </a:lnTo>
                  <a:lnTo>
                    <a:pt x="79987" y="3792"/>
                  </a:lnTo>
                  <a:lnTo>
                    <a:pt x="67273" y="2617"/>
                  </a:lnTo>
                  <a:lnTo>
                    <a:pt x="54181" y="1788"/>
                  </a:lnTo>
                  <a:lnTo>
                    <a:pt x="41428" y="1212"/>
                  </a:lnTo>
                  <a:lnTo>
                    <a:pt x="29038" y="755"/>
                  </a:lnTo>
                  <a:lnTo>
                    <a:pt x="15924" y="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43316" y="1810901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1" y="117044"/>
                  </a:lnTo>
                  <a:lnTo>
                    <a:pt x="11330" y="130284"/>
                  </a:lnTo>
                  <a:lnTo>
                    <a:pt x="13388" y="142986"/>
                  </a:lnTo>
                  <a:lnTo>
                    <a:pt x="15316" y="155596"/>
                  </a:lnTo>
                  <a:lnTo>
                    <a:pt x="16910" y="168383"/>
                  </a:lnTo>
                  <a:lnTo>
                    <a:pt x="18133" y="181431"/>
                  </a:lnTo>
                  <a:lnTo>
                    <a:pt x="19028" y="194730"/>
                  </a:lnTo>
                  <a:lnTo>
                    <a:pt x="19665" y="208237"/>
                  </a:lnTo>
                  <a:lnTo>
                    <a:pt x="20110" y="221902"/>
                  </a:lnTo>
                  <a:lnTo>
                    <a:pt x="20416" y="235681"/>
                  </a:lnTo>
                  <a:lnTo>
                    <a:pt x="20613" y="249511"/>
                  </a:lnTo>
                  <a:lnTo>
                    <a:pt x="20302" y="262230"/>
                  </a:lnTo>
                  <a:lnTo>
                    <a:pt x="18854" y="270257"/>
                  </a:lnTo>
                  <a:lnTo>
                    <a:pt x="16721" y="271434"/>
                  </a:lnTo>
                  <a:lnTo>
                    <a:pt x="14860" y="267522"/>
                  </a:lnTo>
                  <a:lnTo>
                    <a:pt x="13657" y="260230"/>
                  </a:lnTo>
                  <a:lnTo>
                    <a:pt x="13348" y="250691"/>
                  </a:lnTo>
                  <a:lnTo>
                    <a:pt x="13952" y="239664"/>
                  </a:lnTo>
                  <a:lnTo>
                    <a:pt x="15508" y="227973"/>
                  </a:lnTo>
                  <a:lnTo>
                    <a:pt x="18157" y="216567"/>
                  </a:lnTo>
                  <a:lnTo>
                    <a:pt x="21875" y="205936"/>
                  </a:lnTo>
                  <a:lnTo>
                    <a:pt x="26831" y="196489"/>
                  </a:lnTo>
                  <a:lnTo>
                    <a:pt x="33440" y="188736"/>
                  </a:lnTo>
                  <a:lnTo>
                    <a:pt x="41768" y="182794"/>
                  </a:lnTo>
                  <a:lnTo>
                    <a:pt x="51275" y="178939"/>
                  </a:lnTo>
                  <a:lnTo>
                    <a:pt x="61033" y="177765"/>
                  </a:lnTo>
                  <a:lnTo>
                    <a:pt x="70476" y="179355"/>
                  </a:lnTo>
                  <a:lnTo>
                    <a:pt x="79253" y="183674"/>
                  </a:lnTo>
                  <a:lnTo>
                    <a:pt x="87068" y="190834"/>
                  </a:lnTo>
                  <a:lnTo>
                    <a:pt x="93875" y="200608"/>
                  </a:lnTo>
                  <a:lnTo>
                    <a:pt x="99802" y="212371"/>
                  </a:lnTo>
                  <a:lnTo>
                    <a:pt x="105032" y="225313"/>
                  </a:lnTo>
                  <a:lnTo>
                    <a:pt x="109743" y="238857"/>
                  </a:lnTo>
                  <a:lnTo>
                    <a:pt x="114080" y="252523"/>
                  </a:lnTo>
                  <a:lnTo>
                    <a:pt x="118154" y="265844"/>
                  </a:lnTo>
                  <a:lnTo>
                    <a:pt x="122047" y="278601"/>
                  </a:lnTo>
                  <a:lnTo>
                    <a:pt x="125857" y="290342"/>
                  </a:lnTo>
                  <a:lnTo>
                    <a:pt x="130186" y="301428"/>
                  </a:lnTo>
                  <a:lnTo>
                    <a:pt x="136534" y="312830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24376" y="1947772"/>
              <a:ext cx="148923" cy="225068"/>
            </a:xfrm>
            <a:custGeom>
              <a:avLst/>
              <a:gdLst/>
              <a:ahLst/>
              <a:cxnLst/>
              <a:rect l="0" t="0" r="0" b="0"/>
              <a:pathLst>
                <a:path w="148923" h="225068">
                  <a:moveTo>
                    <a:pt x="103209" y="0"/>
                  </a:moveTo>
                  <a:lnTo>
                    <a:pt x="91541" y="133"/>
                  </a:lnTo>
                  <a:lnTo>
                    <a:pt x="81053" y="1414"/>
                  </a:lnTo>
                  <a:lnTo>
                    <a:pt x="70755" y="4007"/>
                  </a:lnTo>
                  <a:lnTo>
                    <a:pt x="60626" y="7727"/>
                  </a:lnTo>
                  <a:lnTo>
                    <a:pt x="50932" y="12360"/>
                  </a:lnTo>
                  <a:lnTo>
                    <a:pt x="41795" y="17692"/>
                  </a:lnTo>
                  <a:lnTo>
                    <a:pt x="33192" y="23540"/>
                  </a:lnTo>
                  <a:lnTo>
                    <a:pt x="25031" y="29754"/>
                  </a:lnTo>
                  <a:lnTo>
                    <a:pt x="17221" y="36234"/>
                  </a:lnTo>
                  <a:lnTo>
                    <a:pt x="10162" y="43228"/>
                  </a:lnTo>
                  <a:lnTo>
                    <a:pt x="4706" y="51293"/>
                  </a:lnTo>
                  <a:lnTo>
                    <a:pt x="1200" y="60632"/>
                  </a:lnTo>
                  <a:lnTo>
                    <a:pt x="0" y="70498"/>
                  </a:lnTo>
                  <a:lnTo>
                    <a:pt x="1698" y="79441"/>
                  </a:lnTo>
                  <a:lnTo>
                    <a:pt x="6327" y="86709"/>
                  </a:lnTo>
                  <a:lnTo>
                    <a:pt x="13486" y="92228"/>
                  </a:lnTo>
                  <a:lnTo>
                    <a:pt x="22633" y="96248"/>
                  </a:lnTo>
                  <a:lnTo>
                    <a:pt x="33261" y="99100"/>
                  </a:lnTo>
                  <a:lnTo>
                    <a:pt x="44951" y="101255"/>
                  </a:lnTo>
                  <a:lnTo>
                    <a:pt x="57387" y="103266"/>
                  </a:lnTo>
                  <a:lnTo>
                    <a:pt x="70326" y="105457"/>
                  </a:lnTo>
                  <a:lnTo>
                    <a:pt x="83112" y="108257"/>
                  </a:lnTo>
                  <a:lnTo>
                    <a:pt x="94712" y="112274"/>
                  </a:lnTo>
                  <a:lnTo>
                    <a:pt x="104664" y="117718"/>
                  </a:lnTo>
                  <a:lnTo>
                    <a:pt x="113176" y="124305"/>
                  </a:lnTo>
                  <a:lnTo>
                    <a:pt x="120825" y="131483"/>
                  </a:lnTo>
                  <a:lnTo>
                    <a:pt x="128040" y="138870"/>
                  </a:lnTo>
                  <a:lnTo>
                    <a:pt x="134737" y="146608"/>
                  </a:lnTo>
                  <a:lnTo>
                    <a:pt x="140417" y="155239"/>
                  </a:lnTo>
                  <a:lnTo>
                    <a:pt x="144864" y="165000"/>
                  </a:lnTo>
                  <a:lnTo>
                    <a:pt x="147835" y="175503"/>
                  </a:lnTo>
                  <a:lnTo>
                    <a:pt x="148922" y="185946"/>
                  </a:lnTo>
                  <a:lnTo>
                    <a:pt x="148082" y="195851"/>
                  </a:lnTo>
                  <a:lnTo>
                    <a:pt x="145245" y="204771"/>
                  </a:lnTo>
                  <a:lnTo>
                    <a:pt x="140148" y="212151"/>
                  </a:lnTo>
                  <a:lnTo>
                    <a:pt x="132870" y="217844"/>
                  </a:lnTo>
                  <a:lnTo>
                    <a:pt x="123747" y="221868"/>
                  </a:lnTo>
                  <a:lnTo>
                    <a:pt x="113192" y="224217"/>
                  </a:lnTo>
                  <a:lnTo>
                    <a:pt x="101595" y="225067"/>
                  </a:lnTo>
                  <a:lnTo>
                    <a:pt x="89868" y="224856"/>
                  </a:lnTo>
                  <a:lnTo>
                    <a:pt x="78286" y="224177"/>
                  </a:lnTo>
                  <a:lnTo>
                    <a:pt x="65841" y="222977"/>
                  </a:lnTo>
                  <a:lnTo>
                    <a:pt x="50567" y="2210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095246" y="3417878"/>
            <a:ext cx="457829" cy="831753"/>
            <a:chOff x="3095246" y="3417878"/>
            <a:chExt cx="457829" cy="831753"/>
          </a:xfrm>
        </p:grpSpPr>
        <p:sp>
          <p:nvSpPr>
            <p:cNvPr id="100" name="Freeform 99"/>
            <p:cNvSpPr/>
            <p:nvPr/>
          </p:nvSpPr>
          <p:spPr>
            <a:xfrm>
              <a:off x="3238033" y="3417878"/>
              <a:ext cx="15142" cy="210572"/>
            </a:xfrm>
            <a:custGeom>
              <a:avLst/>
              <a:gdLst/>
              <a:ahLst/>
              <a:cxnLst/>
              <a:rect l="0" t="0" r="0" b="0"/>
              <a:pathLst>
                <a:path w="15142" h="210572">
                  <a:moveTo>
                    <a:pt x="4612" y="0"/>
                  </a:moveTo>
                  <a:lnTo>
                    <a:pt x="1812" y="14603"/>
                  </a:lnTo>
                  <a:lnTo>
                    <a:pt x="311" y="27874"/>
                  </a:lnTo>
                  <a:lnTo>
                    <a:pt x="0" y="41080"/>
                  </a:lnTo>
                  <a:lnTo>
                    <a:pt x="506" y="54594"/>
                  </a:lnTo>
                  <a:lnTo>
                    <a:pt x="1326" y="68751"/>
                  </a:lnTo>
                  <a:lnTo>
                    <a:pt x="2146" y="83654"/>
                  </a:lnTo>
                  <a:lnTo>
                    <a:pt x="3002" y="99072"/>
                  </a:lnTo>
                  <a:lnTo>
                    <a:pt x="4177" y="114569"/>
                  </a:lnTo>
                  <a:lnTo>
                    <a:pt x="5812" y="129872"/>
                  </a:lnTo>
                  <a:lnTo>
                    <a:pt x="7748" y="144678"/>
                  </a:lnTo>
                  <a:lnTo>
                    <a:pt x="9797" y="160239"/>
                  </a:lnTo>
                  <a:lnTo>
                    <a:pt x="12140" y="180155"/>
                  </a:lnTo>
                  <a:lnTo>
                    <a:pt x="15141" y="2105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95246" y="3660034"/>
              <a:ext cx="326384" cy="147400"/>
            </a:xfrm>
            <a:custGeom>
              <a:avLst/>
              <a:gdLst/>
              <a:ahLst/>
              <a:cxnLst/>
              <a:rect l="0" t="0" r="0" b="0"/>
              <a:pathLst>
                <a:path w="326384" h="147400">
                  <a:moveTo>
                    <a:pt x="326383" y="0"/>
                  </a:moveTo>
                  <a:lnTo>
                    <a:pt x="314716" y="5801"/>
                  </a:lnTo>
                  <a:lnTo>
                    <a:pt x="304227" y="10725"/>
                  </a:lnTo>
                  <a:lnTo>
                    <a:pt x="293920" y="15228"/>
                  </a:lnTo>
                  <a:lnTo>
                    <a:pt x="283446" y="19449"/>
                  </a:lnTo>
                  <a:lnTo>
                    <a:pt x="272454" y="23462"/>
                  </a:lnTo>
                  <a:lnTo>
                    <a:pt x="260816" y="27328"/>
                  </a:lnTo>
                  <a:lnTo>
                    <a:pt x="248735" y="31253"/>
                  </a:lnTo>
                  <a:lnTo>
                    <a:pt x="236629" y="35577"/>
                  </a:lnTo>
                  <a:lnTo>
                    <a:pt x="224742" y="40452"/>
                  </a:lnTo>
                  <a:lnTo>
                    <a:pt x="212981" y="45863"/>
                  </a:lnTo>
                  <a:lnTo>
                    <a:pt x="201019" y="51720"/>
                  </a:lnTo>
                  <a:lnTo>
                    <a:pt x="188674" y="57916"/>
                  </a:lnTo>
                  <a:lnTo>
                    <a:pt x="175926" y="64194"/>
                  </a:lnTo>
                  <a:lnTo>
                    <a:pt x="162828" y="70175"/>
                  </a:lnTo>
                  <a:lnTo>
                    <a:pt x="149462" y="75680"/>
                  </a:lnTo>
                  <a:lnTo>
                    <a:pt x="136061" y="80867"/>
                  </a:lnTo>
                  <a:lnTo>
                    <a:pt x="122991" y="86117"/>
                  </a:lnTo>
                  <a:lnTo>
                    <a:pt x="110424" y="91647"/>
                  </a:lnTo>
                  <a:lnTo>
                    <a:pt x="98359" y="97346"/>
                  </a:lnTo>
                  <a:lnTo>
                    <a:pt x="86717" y="102873"/>
                  </a:lnTo>
                  <a:lnTo>
                    <a:pt x="75402" y="108036"/>
                  </a:lnTo>
                  <a:lnTo>
                    <a:pt x="64328" y="112808"/>
                  </a:lnTo>
                  <a:lnTo>
                    <a:pt x="53424" y="117240"/>
                  </a:lnTo>
                  <a:lnTo>
                    <a:pt x="42654" y="121405"/>
                  </a:lnTo>
                  <a:lnTo>
                    <a:pt x="32434" y="125413"/>
                  </a:lnTo>
                  <a:lnTo>
                    <a:pt x="22624" y="129904"/>
                  </a:lnTo>
                  <a:lnTo>
                    <a:pt x="12361" y="1363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22261" y="3828490"/>
              <a:ext cx="4613" cy="305328"/>
            </a:xfrm>
            <a:custGeom>
              <a:avLst/>
              <a:gdLst/>
              <a:ahLst/>
              <a:cxnLst/>
              <a:rect l="0" t="0" r="0" b="0"/>
              <a:pathLst>
                <a:path w="4613" h="305328">
                  <a:moveTo>
                    <a:pt x="4612" y="0"/>
                  </a:moveTo>
                  <a:lnTo>
                    <a:pt x="1812" y="11736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1" y="72340"/>
                  </a:lnTo>
                  <a:lnTo>
                    <a:pt x="2825" y="85692"/>
                  </a:lnTo>
                  <a:lnTo>
                    <a:pt x="3351" y="99257"/>
                  </a:lnTo>
                  <a:lnTo>
                    <a:pt x="3737" y="112972"/>
                  </a:lnTo>
                  <a:lnTo>
                    <a:pt x="4012" y="126791"/>
                  </a:lnTo>
                  <a:lnTo>
                    <a:pt x="4204" y="140681"/>
                  </a:lnTo>
                  <a:lnTo>
                    <a:pt x="4336" y="154620"/>
                  </a:lnTo>
                  <a:lnTo>
                    <a:pt x="4426" y="168591"/>
                  </a:lnTo>
                  <a:lnTo>
                    <a:pt x="4487" y="182584"/>
                  </a:lnTo>
                  <a:lnTo>
                    <a:pt x="4528" y="196592"/>
                  </a:lnTo>
                  <a:lnTo>
                    <a:pt x="4556" y="210610"/>
                  </a:lnTo>
                  <a:lnTo>
                    <a:pt x="4575" y="224635"/>
                  </a:lnTo>
                  <a:lnTo>
                    <a:pt x="4587" y="238650"/>
                  </a:lnTo>
                  <a:lnTo>
                    <a:pt x="4595" y="252242"/>
                  </a:lnTo>
                  <a:lnTo>
                    <a:pt x="4602" y="266038"/>
                  </a:lnTo>
                  <a:lnTo>
                    <a:pt x="4607" y="282370"/>
                  </a:lnTo>
                  <a:lnTo>
                    <a:pt x="4612" y="3053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77034" y="3828490"/>
              <a:ext cx="139311" cy="216037"/>
            </a:xfrm>
            <a:custGeom>
              <a:avLst/>
              <a:gdLst/>
              <a:ahLst/>
              <a:cxnLst/>
              <a:rect l="0" t="0" r="0" b="0"/>
              <a:pathLst>
                <a:path w="139311" h="216037">
                  <a:moveTo>
                    <a:pt x="139310" y="147399"/>
                  </a:moveTo>
                  <a:lnTo>
                    <a:pt x="130509" y="150400"/>
                  </a:lnTo>
                  <a:lnTo>
                    <a:pt x="122163" y="153823"/>
                  </a:lnTo>
                  <a:lnTo>
                    <a:pt x="113464" y="158019"/>
                  </a:lnTo>
                  <a:lnTo>
                    <a:pt x="104343" y="162919"/>
                  </a:lnTo>
                  <a:lnTo>
                    <a:pt x="94848" y="168400"/>
                  </a:lnTo>
                  <a:lnTo>
                    <a:pt x="85056" y="174331"/>
                  </a:lnTo>
                  <a:lnTo>
                    <a:pt x="75042" y="180592"/>
                  </a:lnTo>
                  <a:lnTo>
                    <a:pt x="64868" y="187091"/>
                  </a:lnTo>
                  <a:lnTo>
                    <a:pt x="54582" y="193750"/>
                  </a:lnTo>
                  <a:lnTo>
                    <a:pt x="44217" y="200356"/>
                  </a:lnTo>
                  <a:lnTo>
                    <a:pt x="33800" y="206565"/>
                  </a:lnTo>
                  <a:lnTo>
                    <a:pt x="23354" y="212188"/>
                  </a:lnTo>
                  <a:lnTo>
                    <a:pt x="13198" y="216036"/>
                  </a:lnTo>
                  <a:lnTo>
                    <a:pt x="5032" y="215532"/>
                  </a:lnTo>
                  <a:lnTo>
                    <a:pt x="725" y="210508"/>
                  </a:lnTo>
                  <a:lnTo>
                    <a:pt x="0" y="203315"/>
                  </a:lnTo>
                  <a:lnTo>
                    <a:pt x="1712" y="195040"/>
                  </a:lnTo>
                  <a:lnTo>
                    <a:pt x="4701" y="186082"/>
                  </a:lnTo>
                  <a:lnTo>
                    <a:pt x="8239" y="176641"/>
                  </a:lnTo>
                  <a:lnTo>
                    <a:pt x="11961" y="166694"/>
                  </a:lnTo>
                  <a:lnTo>
                    <a:pt x="15711" y="156032"/>
                  </a:lnTo>
                  <a:lnTo>
                    <a:pt x="19429" y="144605"/>
                  </a:lnTo>
                  <a:lnTo>
                    <a:pt x="23101" y="132660"/>
                  </a:lnTo>
                  <a:lnTo>
                    <a:pt x="26731" y="120643"/>
                  </a:lnTo>
                  <a:lnTo>
                    <a:pt x="30327" y="108819"/>
                  </a:lnTo>
                  <a:lnTo>
                    <a:pt x="33897" y="97269"/>
                  </a:lnTo>
                  <a:lnTo>
                    <a:pt x="37448" y="85982"/>
                  </a:lnTo>
                  <a:lnTo>
                    <a:pt x="40981" y="74907"/>
                  </a:lnTo>
                  <a:lnTo>
                    <a:pt x="44349" y="63871"/>
                  </a:lnTo>
                  <a:lnTo>
                    <a:pt x="47589" y="51184"/>
                  </a:lnTo>
                  <a:lnTo>
                    <a:pt x="50986" y="32377"/>
                  </a:lnTo>
                  <a:lnTo>
                    <a:pt x="5508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16386" y="4081174"/>
              <a:ext cx="36689" cy="168457"/>
            </a:xfrm>
            <a:custGeom>
              <a:avLst/>
              <a:gdLst/>
              <a:ahLst/>
              <a:cxnLst/>
              <a:rect l="0" t="0" r="0" b="0"/>
              <a:pathLst>
                <a:path w="36689" h="168457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22" y="19240"/>
                  </a:lnTo>
                  <a:lnTo>
                    <a:pt x="22957" y="27353"/>
                  </a:lnTo>
                  <a:lnTo>
                    <a:pt x="27990" y="36647"/>
                  </a:lnTo>
                  <a:lnTo>
                    <a:pt x="32007" y="47095"/>
                  </a:lnTo>
                  <a:lnTo>
                    <a:pt x="34860" y="58520"/>
                  </a:lnTo>
                  <a:lnTo>
                    <a:pt x="36401" y="70707"/>
                  </a:lnTo>
                  <a:lnTo>
                    <a:pt x="36688" y="83446"/>
                  </a:lnTo>
                  <a:lnTo>
                    <a:pt x="35763" y="96253"/>
                  </a:lnTo>
                  <a:lnTo>
                    <a:pt x="33554" y="108390"/>
                  </a:lnTo>
                  <a:lnTo>
                    <a:pt x="30151" y="119508"/>
                  </a:lnTo>
                  <a:lnTo>
                    <a:pt x="25871" y="129506"/>
                  </a:lnTo>
                  <a:lnTo>
                    <a:pt x="20653" y="139438"/>
                  </a:lnTo>
                  <a:lnTo>
                    <a:pt x="12925" y="15128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990168" y="3323122"/>
            <a:ext cx="401337" cy="884395"/>
            <a:chOff x="3990168" y="3323122"/>
            <a:chExt cx="401337" cy="884395"/>
          </a:xfrm>
        </p:grpSpPr>
        <p:sp>
          <p:nvSpPr>
            <p:cNvPr id="106" name="Freeform 105"/>
            <p:cNvSpPr/>
            <p:nvPr/>
          </p:nvSpPr>
          <p:spPr>
            <a:xfrm>
              <a:off x="4104789" y="3323122"/>
              <a:ext cx="11722" cy="242157"/>
            </a:xfrm>
            <a:custGeom>
              <a:avLst/>
              <a:gdLst/>
              <a:ahLst/>
              <a:cxnLst/>
              <a:rect l="0" t="0" r="0" b="0"/>
              <a:pathLst>
                <a:path w="11722" h="242157">
                  <a:moveTo>
                    <a:pt x="11721" y="0"/>
                  </a:moveTo>
                  <a:lnTo>
                    <a:pt x="6055" y="8869"/>
                  </a:lnTo>
                  <a:lnTo>
                    <a:pt x="2411" y="17856"/>
                  </a:lnTo>
                  <a:lnTo>
                    <a:pt x="502" y="27851"/>
                  </a:lnTo>
                  <a:lnTo>
                    <a:pt x="0" y="38832"/>
                  </a:lnTo>
                  <a:lnTo>
                    <a:pt x="620" y="50643"/>
                  </a:lnTo>
                  <a:lnTo>
                    <a:pt x="2086" y="63101"/>
                  </a:lnTo>
                  <a:lnTo>
                    <a:pt x="4008" y="76039"/>
                  </a:lnTo>
                  <a:lnTo>
                    <a:pt x="5899" y="89320"/>
                  </a:lnTo>
                  <a:lnTo>
                    <a:pt x="7494" y="102842"/>
                  </a:lnTo>
                  <a:lnTo>
                    <a:pt x="8731" y="116530"/>
                  </a:lnTo>
                  <a:lnTo>
                    <a:pt x="9643" y="130332"/>
                  </a:lnTo>
                  <a:lnTo>
                    <a:pt x="10293" y="144212"/>
                  </a:lnTo>
                  <a:lnTo>
                    <a:pt x="10748" y="158143"/>
                  </a:lnTo>
                  <a:lnTo>
                    <a:pt x="11062" y="172110"/>
                  </a:lnTo>
                  <a:lnTo>
                    <a:pt x="11277" y="186081"/>
                  </a:lnTo>
                  <a:lnTo>
                    <a:pt x="11423" y="199445"/>
                  </a:lnTo>
                  <a:lnTo>
                    <a:pt x="11538" y="212319"/>
                  </a:lnTo>
                  <a:lnTo>
                    <a:pt x="11631" y="225836"/>
                  </a:lnTo>
                  <a:lnTo>
                    <a:pt x="11721" y="2421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90168" y="3586335"/>
              <a:ext cx="263214" cy="84229"/>
            </a:xfrm>
            <a:custGeom>
              <a:avLst/>
              <a:gdLst/>
              <a:ahLst/>
              <a:cxnLst/>
              <a:rect l="0" t="0" r="0" b="0"/>
              <a:pathLst>
                <a:path w="263214" h="84229">
                  <a:moveTo>
                    <a:pt x="263213" y="0"/>
                  </a:moveTo>
                  <a:lnTo>
                    <a:pt x="248678" y="2934"/>
                  </a:lnTo>
                  <a:lnTo>
                    <a:pt x="236047" y="5716"/>
                  </a:lnTo>
                  <a:lnTo>
                    <a:pt x="224142" y="8616"/>
                  </a:lnTo>
                  <a:lnTo>
                    <a:pt x="212660" y="11656"/>
                  </a:lnTo>
                  <a:lnTo>
                    <a:pt x="201468" y="14821"/>
                  </a:lnTo>
                  <a:lnTo>
                    <a:pt x="190476" y="18085"/>
                  </a:lnTo>
                  <a:lnTo>
                    <a:pt x="179461" y="21423"/>
                  </a:lnTo>
                  <a:lnTo>
                    <a:pt x="168071" y="24814"/>
                  </a:lnTo>
                  <a:lnTo>
                    <a:pt x="156144" y="28247"/>
                  </a:lnTo>
                  <a:lnTo>
                    <a:pt x="143693" y="31875"/>
                  </a:lnTo>
                  <a:lnTo>
                    <a:pt x="130802" y="35996"/>
                  </a:lnTo>
                  <a:lnTo>
                    <a:pt x="117574" y="40729"/>
                  </a:lnTo>
                  <a:lnTo>
                    <a:pt x="104097" y="45875"/>
                  </a:lnTo>
                  <a:lnTo>
                    <a:pt x="90445" y="51021"/>
                  </a:lnTo>
                  <a:lnTo>
                    <a:pt x="76679" y="55926"/>
                  </a:lnTo>
                  <a:lnTo>
                    <a:pt x="63057" y="60567"/>
                  </a:lnTo>
                  <a:lnTo>
                    <a:pt x="48494" y="65618"/>
                  </a:lnTo>
                  <a:lnTo>
                    <a:pt x="29474" y="726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11226" y="3795937"/>
              <a:ext cx="194221" cy="283300"/>
            </a:xfrm>
            <a:custGeom>
              <a:avLst/>
              <a:gdLst/>
              <a:ahLst/>
              <a:cxnLst/>
              <a:rect l="0" t="0" r="0" b="0"/>
              <a:pathLst>
                <a:path w="194221" h="283300">
                  <a:moveTo>
                    <a:pt x="84227" y="968"/>
                  </a:moveTo>
                  <a:lnTo>
                    <a:pt x="78360" y="9769"/>
                  </a:lnTo>
                  <a:lnTo>
                    <a:pt x="72796" y="18116"/>
                  </a:lnTo>
                  <a:lnTo>
                    <a:pt x="66996" y="26814"/>
                  </a:lnTo>
                  <a:lnTo>
                    <a:pt x="60916" y="35936"/>
                  </a:lnTo>
                  <a:lnTo>
                    <a:pt x="54585" y="45430"/>
                  </a:lnTo>
                  <a:lnTo>
                    <a:pt x="48058" y="55218"/>
                  </a:lnTo>
                  <a:lnTo>
                    <a:pt x="41382" y="65059"/>
                  </a:lnTo>
                  <a:lnTo>
                    <a:pt x="34599" y="74585"/>
                  </a:lnTo>
                  <a:lnTo>
                    <a:pt x="27753" y="83566"/>
                  </a:lnTo>
                  <a:lnTo>
                    <a:pt x="21272" y="90185"/>
                  </a:lnTo>
                  <a:lnTo>
                    <a:pt x="16587" y="92125"/>
                  </a:lnTo>
                  <a:lnTo>
                    <a:pt x="14894" y="89991"/>
                  </a:lnTo>
                  <a:lnTo>
                    <a:pt x="15869" y="84999"/>
                  </a:lnTo>
                  <a:lnTo>
                    <a:pt x="18797" y="78109"/>
                  </a:lnTo>
                  <a:lnTo>
                    <a:pt x="23069" y="69976"/>
                  </a:lnTo>
                  <a:lnTo>
                    <a:pt x="28252" y="61033"/>
                  </a:lnTo>
                  <a:lnTo>
                    <a:pt x="34044" y="51722"/>
                  </a:lnTo>
                  <a:lnTo>
                    <a:pt x="40244" y="42535"/>
                  </a:lnTo>
                  <a:lnTo>
                    <a:pt x="46722" y="33724"/>
                  </a:lnTo>
                  <a:lnTo>
                    <a:pt x="53549" y="25499"/>
                  </a:lnTo>
                  <a:lnTo>
                    <a:pt x="60973" y="18118"/>
                  </a:lnTo>
                  <a:lnTo>
                    <a:pt x="69083" y="11643"/>
                  </a:lnTo>
                  <a:lnTo>
                    <a:pt x="77820" y="6294"/>
                  </a:lnTo>
                  <a:lnTo>
                    <a:pt x="87063" y="2523"/>
                  </a:lnTo>
                  <a:lnTo>
                    <a:pt x="96686" y="436"/>
                  </a:lnTo>
                  <a:lnTo>
                    <a:pt x="106418" y="0"/>
                  </a:lnTo>
                  <a:lnTo>
                    <a:pt x="115872" y="1219"/>
                  </a:lnTo>
                  <a:lnTo>
                    <a:pt x="124848" y="3936"/>
                  </a:lnTo>
                  <a:lnTo>
                    <a:pt x="133010" y="8199"/>
                  </a:lnTo>
                  <a:lnTo>
                    <a:pt x="139814" y="14334"/>
                  </a:lnTo>
                  <a:lnTo>
                    <a:pt x="145086" y="22344"/>
                  </a:lnTo>
                  <a:lnTo>
                    <a:pt x="148813" y="31807"/>
                  </a:lnTo>
                  <a:lnTo>
                    <a:pt x="150956" y="42067"/>
                  </a:lnTo>
                  <a:lnTo>
                    <a:pt x="151654" y="52665"/>
                  </a:lnTo>
                  <a:lnTo>
                    <a:pt x="151007" y="63201"/>
                  </a:lnTo>
                  <a:lnTo>
                    <a:pt x="148985" y="73269"/>
                  </a:lnTo>
                  <a:lnTo>
                    <a:pt x="145703" y="82702"/>
                  </a:lnTo>
                  <a:lnTo>
                    <a:pt x="141384" y="91528"/>
                  </a:lnTo>
                  <a:lnTo>
                    <a:pt x="136268" y="99849"/>
                  </a:lnTo>
                  <a:lnTo>
                    <a:pt x="130603" y="107732"/>
                  </a:lnTo>
                  <a:lnTo>
                    <a:pt x="125789" y="113431"/>
                  </a:lnTo>
                  <a:lnTo>
                    <a:pt x="124889" y="115676"/>
                  </a:lnTo>
                  <a:lnTo>
                    <a:pt x="128677" y="116999"/>
                  </a:lnTo>
                  <a:lnTo>
                    <a:pt x="134851" y="119071"/>
                  </a:lnTo>
                  <a:lnTo>
                    <a:pt x="141944" y="122278"/>
                  </a:lnTo>
                  <a:lnTo>
                    <a:pt x="149318" y="126522"/>
                  </a:lnTo>
                  <a:lnTo>
                    <a:pt x="156724" y="131747"/>
                  </a:lnTo>
                  <a:lnTo>
                    <a:pt x="164073" y="138048"/>
                  </a:lnTo>
                  <a:lnTo>
                    <a:pt x="171339" y="145386"/>
                  </a:lnTo>
                  <a:lnTo>
                    <a:pt x="178201" y="153765"/>
                  </a:lnTo>
                  <a:lnTo>
                    <a:pt x="184058" y="163296"/>
                  </a:lnTo>
                  <a:lnTo>
                    <a:pt x="188659" y="173929"/>
                  </a:lnTo>
                  <a:lnTo>
                    <a:pt x="191919" y="185323"/>
                  </a:lnTo>
                  <a:lnTo>
                    <a:pt x="193741" y="196963"/>
                  </a:lnTo>
                  <a:lnTo>
                    <a:pt x="194220" y="208526"/>
                  </a:lnTo>
                  <a:lnTo>
                    <a:pt x="193425" y="219729"/>
                  </a:lnTo>
                  <a:lnTo>
                    <a:pt x="191303" y="230252"/>
                  </a:lnTo>
                  <a:lnTo>
                    <a:pt x="187949" y="239991"/>
                  </a:lnTo>
                  <a:lnTo>
                    <a:pt x="183411" y="248852"/>
                  </a:lnTo>
                  <a:lnTo>
                    <a:pt x="177617" y="256666"/>
                  </a:lnTo>
                  <a:lnTo>
                    <a:pt x="170640" y="263439"/>
                  </a:lnTo>
                  <a:lnTo>
                    <a:pt x="162515" y="269158"/>
                  </a:lnTo>
                  <a:lnTo>
                    <a:pt x="153158" y="273710"/>
                  </a:lnTo>
                  <a:lnTo>
                    <a:pt x="142641" y="277145"/>
                  </a:lnTo>
                  <a:lnTo>
                    <a:pt x="131156" y="279639"/>
                  </a:lnTo>
                  <a:lnTo>
                    <a:pt x="118922" y="281405"/>
                  </a:lnTo>
                  <a:lnTo>
                    <a:pt x="106142" y="282628"/>
                  </a:lnTo>
                  <a:lnTo>
                    <a:pt x="93138" y="283299"/>
                  </a:lnTo>
                  <a:lnTo>
                    <a:pt x="80335" y="283226"/>
                  </a:lnTo>
                  <a:lnTo>
                    <a:pt x="67952" y="282366"/>
                  </a:lnTo>
                  <a:lnTo>
                    <a:pt x="56082" y="280968"/>
                  </a:lnTo>
                  <a:lnTo>
                    <a:pt x="43416" y="279347"/>
                  </a:lnTo>
                  <a:lnTo>
                    <a:pt x="26606" y="277360"/>
                  </a:lnTo>
                  <a:lnTo>
                    <a:pt x="0" y="27470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37609" y="4060117"/>
              <a:ext cx="53896" cy="147400"/>
            </a:xfrm>
            <a:custGeom>
              <a:avLst/>
              <a:gdLst/>
              <a:ahLst/>
              <a:cxnLst/>
              <a:rect l="0" t="0" r="0" b="0"/>
              <a:pathLst>
                <a:path w="53896" h="147400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38" y="17241"/>
                  </a:lnTo>
                  <a:lnTo>
                    <a:pt x="30926" y="23667"/>
                  </a:lnTo>
                  <a:lnTo>
                    <a:pt x="37457" y="31293"/>
                  </a:lnTo>
                  <a:lnTo>
                    <a:pt x="43320" y="40323"/>
                  </a:lnTo>
                  <a:lnTo>
                    <a:pt x="48239" y="50478"/>
                  </a:lnTo>
                  <a:lnTo>
                    <a:pt x="51713" y="61205"/>
                  </a:lnTo>
                  <a:lnTo>
                    <a:pt x="53597" y="72116"/>
                  </a:lnTo>
                  <a:lnTo>
                    <a:pt x="53895" y="82864"/>
                  </a:lnTo>
                  <a:lnTo>
                    <a:pt x="52582" y="93074"/>
                  </a:lnTo>
                  <a:lnTo>
                    <a:pt x="49816" y="102597"/>
                  </a:lnTo>
                  <a:lnTo>
                    <a:pt x="45981" y="111370"/>
                  </a:lnTo>
                  <a:lnTo>
                    <a:pt x="41119" y="120272"/>
                  </a:lnTo>
                  <a:lnTo>
                    <a:pt x="33689" y="13120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758749" y="3291537"/>
            <a:ext cx="394663" cy="937037"/>
            <a:chOff x="4758749" y="3291537"/>
            <a:chExt cx="394663" cy="937037"/>
          </a:xfrm>
        </p:grpSpPr>
        <p:sp>
          <p:nvSpPr>
            <p:cNvPr id="111" name="Freeform 110"/>
            <p:cNvSpPr/>
            <p:nvPr/>
          </p:nvSpPr>
          <p:spPr>
            <a:xfrm>
              <a:off x="4895619" y="3291537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6"/>
                  </a:lnTo>
                  <a:lnTo>
                    <a:pt x="0" y="134428"/>
                  </a:lnTo>
                  <a:lnTo>
                    <a:pt x="0" y="150407"/>
                  </a:lnTo>
                  <a:lnTo>
                    <a:pt x="0" y="168094"/>
                  </a:lnTo>
                  <a:lnTo>
                    <a:pt x="0" y="19239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58749" y="3607392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4" y="8615"/>
                  </a:lnTo>
                  <a:lnTo>
                    <a:pt x="203324" y="11656"/>
                  </a:lnTo>
                  <a:lnTo>
                    <a:pt x="191513" y="14821"/>
                  </a:lnTo>
                  <a:lnTo>
                    <a:pt x="179058" y="18085"/>
                  </a:lnTo>
                  <a:lnTo>
                    <a:pt x="166294" y="21422"/>
                  </a:lnTo>
                  <a:lnTo>
                    <a:pt x="153662" y="24814"/>
                  </a:lnTo>
                  <a:lnTo>
                    <a:pt x="141392" y="28243"/>
                  </a:lnTo>
                  <a:lnTo>
                    <a:pt x="129530" y="31697"/>
                  </a:lnTo>
                  <a:lnTo>
                    <a:pt x="118024" y="35170"/>
                  </a:lnTo>
                  <a:lnTo>
                    <a:pt x="106797" y="38655"/>
                  </a:lnTo>
                  <a:lnTo>
                    <a:pt x="95611" y="42148"/>
                  </a:lnTo>
                  <a:lnTo>
                    <a:pt x="84100" y="45646"/>
                  </a:lnTo>
                  <a:lnTo>
                    <a:pt x="72100" y="49148"/>
                  </a:lnTo>
                  <a:lnTo>
                    <a:pt x="59834" y="52693"/>
                  </a:lnTo>
                  <a:lnTo>
                    <a:pt x="46408" y="56816"/>
                  </a:lnTo>
                  <a:lnTo>
                    <a:pt x="28405" y="6299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92171" y="3733734"/>
              <a:ext cx="177149" cy="344717"/>
            </a:xfrm>
            <a:custGeom>
              <a:avLst/>
              <a:gdLst/>
              <a:ahLst/>
              <a:cxnLst/>
              <a:rect l="0" t="0" r="0" b="0"/>
              <a:pathLst>
                <a:path w="177149" h="344717">
                  <a:moveTo>
                    <a:pt x="61334" y="0"/>
                  </a:moveTo>
                  <a:lnTo>
                    <a:pt x="58401" y="8801"/>
                  </a:lnTo>
                  <a:lnTo>
                    <a:pt x="55618" y="17148"/>
                  </a:lnTo>
                  <a:lnTo>
                    <a:pt x="52714" y="25846"/>
                  </a:lnTo>
                  <a:lnTo>
                    <a:pt x="49501" y="34967"/>
                  </a:lnTo>
                  <a:lnTo>
                    <a:pt x="45687" y="44463"/>
                  </a:lnTo>
                  <a:lnTo>
                    <a:pt x="41185" y="54184"/>
                  </a:lnTo>
                  <a:lnTo>
                    <a:pt x="36561" y="61545"/>
                  </a:lnTo>
                  <a:lnTo>
                    <a:pt x="33343" y="63359"/>
                  </a:lnTo>
                  <a:lnTo>
                    <a:pt x="32623" y="60602"/>
                  </a:lnTo>
                  <a:lnTo>
                    <a:pt x="34188" y="54887"/>
                  </a:lnTo>
                  <a:lnTo>
                    <a:pt x="37466" y="47522"/>
                  </a:lnTo>
                  <a:lnTo>
                    <a:pt x="41949" y="39522"/>
                  </a:lnTo>
                  <a:lnTo>
                    <a:pt x="47262" y="31461"/>
                  </a:lnTo>
                  <a:lnTo>
                    <a:pt x="53305" y="24218"/>
                  </a:lnTo>
                  <a:lnTo>
                    <a:pt x="60203" y="19078"/>
                  </a:lnTo>
                  <a:lnTo>
                    <a:pt x="67955" y="16547"/>
                  </a:lnTo>
                  <a:lnTo>
                    <a:pt x="76282" y="16625"/>
                  </a:lnTo>
                  <a:lnTo>
                    <a:pt x="84719" y="19176"/>
                  </a:lnTo>
                  <a:lnTo>
                    <a:pt x="92982" y="23857"/>
                  </a:lnTo>
                  <a:lnTo>
                    <a:pt x="100819" y="30385"/>
                  </a:lnTo>
                  <a:lnTo>
                    <a:pt x="107929" y="38643"/>
                  </a:lnTo>
                  <a:lnTo>
                    <a:pt x="114223" y="48418"/>
                  </a:lnTo>
                  <a:lnTo>
                    <a:pt x="119618" y="59570"/>
                  </a:lnTo>
                  <a:lnTo>
                    <a:pt x="123951" y="72110"/>
                  </a:lnTo>
                  <a:lnTo>
                    <a:pt x="127239" y="85913"/>
                  </a:lnTo>
                  <a:lnTo>
                    <a:pt x="129635" y="100589"/>
                  </a:lnTo>
                  <a:lnTo>
                    <a:pt x="131334" y="115586"/>
                  </a:lnTo>
                  <a:lnTo>
                    <a:pt x="132514" y="130561"/>
                  </a:lnTo>
                  <a:lnTo>
                    <a:pt x="133155" y="145378"/>
                  </a:lnTo>
                  <a:lnTo>
                    <a:pt x="133062" y="160013"/>
                  </a:lnTo>
                  <a:lnTo>
                    <a:pt x="132185" y="174488"/>
                  </a:lnTo>
                  <a:lnTo>
                    <a:pt x="130613" y="188836"/>
                  </a:lnTo>
                  <a:lnTo>
                    <a:pt x="128487" y="203091"/>
                  </a:lnTo>
                  <a:lnTo>
                    <a:pt x="125946" y="217273"/>
                  </a:lnTo>
                  <a:lnTo>
                    <a:pt x="123104" y="231240"/>
                  </a:lnTo>
                  <a:lnTo>
                    <a:pt x="120051" y="244698"/>
                  </a:lnTo>
                  <a:lnTo>
                    <a:pt x="116846" y="257529"/>
                  </a:lnTo>
                  <a:lnTo>
                    <a:pt x="113373" y="269773"/>
                  </a:lnTo>
                  <a:lnTo>
                    <a:pt x="109356" y="281535"/>
                  </a:lnTo>
                  <a:lnTo>
                    <a:pt x="104688" y="292927"/>
                  </a:lnTo>
                  <a:lnTo>
                    <a:pt x="99416" y="303883"/>
                  </a:lnTo>
                  <a:lnTo>
                    <a:pt x="93652" y="314175"/>
                  </a:lnTo>
                  <a:lnTo>
                    <a:pt x="87506" y="323716"/>
                  </a:lnTo>
                  <a:lnTo>
                    <a:pt x="80752" y="332090"/>
                  </a:lnTo>
                  <a:lnTo>
                    <a:pt x="72854" y="338504"/>
                  </a:lnTo>
                  <a:lnTo>
                    <a:pt x="63621" y="342697"/>
                  </a:lnTo>
                  <a:lnTo>
                    <a:pt x="53489" y="344716"/>
                  </a:lnTo>
                  <a:lnTo>
                    <a:pt x="43302" y="344640"/>
                  </a:lnTo>
                  <a:lnTo>
                    <a:pt x="33570" y="342734"/>
                  </a:lnTo>
                  <a:lnTo>
                    <a:pt x="24596" y="339203"/>
                  </a:lnTo>
                  <a:lnTo>
                    <a:pt x="16648" y="334101"/>
                  </a:lnTo>
                  <a:lnTo>
                    <a:pt x="9766" y="327601"/>
                  </a:lnTo>
                  <a:lnTo>
                    <a:pt x="4299" y="319967"/>
                  </a:lnTo>
                  <a:lnTo>
                    <a:pt x="974" y="311474"/>
                  </a:lnTo>
                  <a:lnTo>
                    <a:pt x="0" y="302364"/>
                  </a:lnTo>
                  <a:lnTo>
                    <a:pt x="1295" y="293147"/>
                  </a:lnTo>
                  <a:lnTo>
                    <a:pt x="4747" y="284571"/>
                  </a:lnTo>
                  <a:lnTo>
                    <a:pt x="10067" y="277002"/>
                  </a:lnTo>
                  <a:lnTo>
                    <a:pt x="16874" y="270769"/>
                  </a:lnTo>
                  <a:lnTo>
                    <a:pt x="24796" y="266331"/>
                  </a:lnTo>
                  <a:lnTo>
                    <a:pt x="33522" y="263760"/>
                  </a:lnTo>
                  <a:lnTo>
                    <a:pt x="42648" y="262982"/>
                  </a:lnTo>
                  <a:lnTo>
                    <a:pt x="51694" y="263965"/>
                  </a:lnTo>
                  <a:lnTo>
                    <a:pt x="60405" y="266510"/>
                  </a:lnTo>
                  <a:lnTo>
                    <a:pt x="68728" y="270317"/>
                  </a:lnTo>
                  <a:lnTo>
                    <a:pt x="76705" y="275080"/>
                  </a:lnTo>
                  <a:lnTo>
                    <a:pt x="84407" y="280538"/>
                  </a:lnTo>
                  <a:lnTo>
                    <a:pt x="91903" y="286488"/>
                  </a:lnTo>
                  <a:lnTo>
                    <a:pt x="99250" y="292781"/>
                  </a:lnTo>
                  <a:lnTo>
                    <a:pt x="106498" y="299304"/>
                  </a:lnTo>
                  <a:lnTo>
                    <a:pt x="113842" y="305820"/>
                  </a:lnTo>
                  <a:lnTo>
                    <a:pt x="121613" y="311969"/>
                  </a:lnTo>
                  <a:lnTo>
                    <a:pt x="129945" y="317581"/>
                  </a:lnTo>
                  <a:lnTo>
                    <a:pt x="138552" y="322518"/>
                  </a:lnTo>
                  <a:lnTo>
                    <a:pt x="147766" y="327063"/>
                  </a:lnTo>
                  <a:lnTo>
                    <a:pt x="159517" y="331614"/>
                  </a:lnTo>
                  <a:lnTo>
                    <a:pt x="177148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16718" y="4049589"/>
              <a:ext cx="36694" cy="178985"/>
            </a:xfrm>
            <a:custGeom>
              <a:avLst/>
              <a:gdLst/>
              <a:ahLst/>
              <a:cxnLst/>
              <a:rect l="0" t="0" r="0" b="0"/>
              <a:pathLst>
                <a:path w="36694" h="178985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2" y="25851"/>
                  </a:lnTo>
                  <a:lnTo>
                    <a:pt x="22957" y="35145"/>
                  </a:lnTo>
                  <a:lnTo>
                    <a:pt x="27990" y="45288"/>
                  </a:lnTo>
                  <a:lnTo>
                    <a:pt x="32007" y="56329"/>
                  </a:lnTo>
                  <a:lnTo>
                    <a:pt x="34859" y="67995"/>
                  </a:lnTo>
                  <a:lnTo>
                    <a:pt x="36400" y="79818"/>
                  </a:lnTo>
                  <a:lnTo>
                    <a:pt x="36693" y="91507"/>
                  </a:lnTo>
                  <a:lnTo>
                    <a:pt x="35940" y="102964"/>
                  </a:lnTo>
                  <a:lnTo>
                    <a:pt x="34379" y="114189"/>
                  </a:lnTo>
                  <a:lnTo>
                    <a:pt x="32225" y="125212"/>
                  </a:lnTo>
                  <a:lnTo>
                    <a:pt x="29606" y="135816"/>
                  </a:lnTo>
                  <a:lnTo>
                    <a:pt x="26216" y="146677"/>
                  </a:lnTo>
                  <a:lnTo>
                    <a:pt x="20642" y="159869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537858" y="3207309"/>
            <a:ext cx="1126550" cy="947566"/>
            <a:chOff x="5537858" y="3207309"/>
            <a:chExt cx="1126550" cy="947566"/>
          </a:xfrm>
        </p:grpSpPr>
        <p:sp>
          <p:nvSpPr>
            <p:cNvPr id="116" name="Freeform 115"/>
            <p:cNvSpPr/>
            <p:nvPr/>
          </p:nvSpPr>
          <p:spPr>
            <a:xfrm>
              <a:off x="5624571" y="3207309"/>
              <a:ext cx="208085" cy="431669"/>
            </a:xfrm>
            <a:custGeom>
              <a:avLst/>
              <a:gdLst/>
              <a:ahLst/>
              <a:cxnLst/>
              <a:rect l="0" t="0" r="0" b="0"/>
              <a:pathLst>
                <a:path w="208085" h="431669">
                  <a:moveTo>
                    <a:pt x="39629" y="0"/>
                  </a:moveTo>
                  <a:lnTo>
                    <a:pt x="36762" y="11735"/>
                  </a:lnTo>
                  <a:lnTo>
                    <a:pt x="34620" y="22864"/>
                  </a:lnTo>
                  <a:lnTo>
                    <a:pt x="33012" y="34458"/>
                  </a:lnTo>
                  <a:lnTo>
                    <a:pt x="31659" y="46446"/>
                  </a:lnTo>
                  <a:lnTo>
                    <a:pt x="30162" y="58458"/>
                  </a:lnTo>
                  <a:lnTo>
                    <a:pt x="28306" y="70256"/>
                  </a:lnTo>
                  <a:lnTo>
                    <a:pt x="25894" y="81610"/>
                  </a:lnTo>
                  <a:lnTo>
                    <a:pt x="22665" y="92230"/>
                  </a:lnTo>
                  <a:lnTo>
                    <a:pt x="18577" y="101963"/>
                  </a:lnTo>
                  <a:lnTo>
                    <a:pt x="14254" y="108352"/>
                  </a:lnTo>
                  <a:lnTo>
                    <a:pt x="11091" y="108742"/>
                  </a:lnTo>
                  <a:lnTo>
                    <a:pt x="9871" y="104836"/>
                  </a:lnTo>
                  <a:lnTo>
                    <a:pt x="10271" y="98349"/>
                  </a:lnTo>
                  <a:lnTo>
                    <a:pt x="11776" y="90323"/>
                  </a:lnTo>
                  <a:lnTo>
                    <a:pt x="13992" y="81367"/>
                  </a:lnTo>
                  <a:lnTo>
                    <a:pt x="16669" y="71842"/>
                  </a:lnTo>
                  <a:lnTo>
                    <a:pt x="19805" y="62130"/>
                  </a:lnTo>
                  <a:lnTo>
                    <a:pt x="23605" y="52667"/>
                  </a:lnTo>
                  <a:lnTo>
                    <a:pt x="28136" y="43669"/>
                  </a:lnTo>
                  <a:lnTo>
                    <a:pt x="33489" y="35318"/>
                  </a:lnTo>
                  <a:lnTo>
                    <a:pt x="39840" y="27852"/>
                  </a:lnTo>
                  <a:lnTo>
                    <a:pt x="47191" y="21320"/>
                  </a:lnTo>
                  <a:lnTo>
                    <a:pt x="55399" y="15933"/>
                  </a:lnTo>
                  <a:lnTo>
                    <a:pt x="64279" y="12136"/>
                  </a:lnTo>
                  <a:lnTo>
                    <a:pt x="73650" y="10036"/>
                  </a:lnTo>
                  <a:lnTo>
                    <a:pt x="83042" y="9761"/>
                  </a:lnTo>
                  <a:lnTo>
                    <a:pt x="91735" y="11620"/>
                  </a:lnTo>
                  <a:lnTo>
                    <a:pt x="99395" y="15581"/>
                  </a:lnTo>
                  <a:lnTo>
                    <a:pt x="106199" y="21494"/>
                  </a:lnTo>
                  <a:lnTo>
                    <a:pt x="112617" y="29274"/>
                  </a:lnTo>
                  <a:lnTo>
                    <a:pt x="118971" y="38686"/>
                  </a:lnTo>
                  <a:lnTo>
                    <a:pt x="125240" y="49241"/>
                  </a:lnTo>
                  <a:lnTo>
                    <a:pt x="131158" y="60308"/>
                  </a:lnTo>
                  <a:lnTo>
                    <a:pt x="136583" y="71492"/>
                  </a:lnTo>
                  <a:lnTo>
                    <a:pt x="141363" y="82779"/>
                  </a:lnTo>
                  <a:lnTo>
                    <a:pt x="145268" y="94423"/>
                  </a:lnTo>
                  <a:lnTo>
                    <a:pt x="148261" y="106559"/>
                  </a:lnTo>
                  <a:lnTo>
                    <a:pt x="150456" y="119337"/>
                  </a:lnTo>
                  <a:lnTo>
                    <a:pt x="152020" y="132988"/>
                  </a:lnTo>
                  <a:lnTo>
                    <a:pt x="153107" y="147539"/>
                  </a:lnTo>
                  <a:lnTo>
                    <a:pt x="153687" y="162550"/>
                  </a:lnTo>
                  <a:lnTo>
                    <a:pt x="153553" y="177239"/>
                  </a:lnTo>
                  <a:lnTo>
                    <a:pt x="152648" y="191195"/>
                  </a:lnTo>
                  <a:lnTo>
                    <a:pt x="151059" y="204512"/>
                  </a:lnTo>
                  <a:lnTo>
                    <a:pt x="148920" y="217602"/>
                  </a:lnTo>
                  <a:lnTo>
                    <a:pt x="146370" y="230739"/>
                  </a:lnTo>
                  <a:lnTo>
                    <a:pt x="143523" y="243867"/>
                  </a:lnTo>
                  <a:lnTo>
                    <a:pt x="140467" y="256696"/>
                  </a:lnTo>
                  <a:lnTo>
                    <a:pt x="137264" y="269072"/>
                  </a:lnTo>
                  <a:lnTo>
                    <a:pt x="133962" y="280995"/>
                  </a:lnTo>
                  <a:lnTo>
                    <a:pt x="130593" y="292535"/>
                  </a:lnTo>
                  <a:lnTo>
                    <a:pt x="127172" y="303773"/>
                  </a:lnTo>
                  <a:lnTo>
                    <a:pt x="123553" y="314626"/>
                  </a:lnTo>
                  <a:lnTo>
                    <a:pt x="119437" y="324847"/>
                  </a:lnTo>
                  <a:lnTo>
                    <a:pt x="114703" y="334355"/>
                  </a:lnTo>
                  <a:lnTo>
                    <a:pt x="109386" y="343214"/>
                  </a:lnTo>
                  <a:lnTo>
                    <a:pt x="103593" y="351552"/>
                  </a:lnTo>
                  <a:lnTo>
                    <a:pt x="97431" y="359492"/>
                  </a:lnTo>
                  <a:lnTo>
                    <a:pt x="90835" y="366977"/>
                  </a:lnTo>
                  <a:lnTo>
                    <a:pt x="83577" y="373784"/>
                  </a:lnTo>
                  <a:lnTo>
                    <a:pt x="75583" y="379837"/>
                  </a:lnTo>
                  <a:lnTo>
                    <a:pt x="66926" y="384886"/>
                  </a:lnTo>
                  <a:lnTo>
                    <a:pt x="57737" y="388447"/>
                  </a:lnTo>
                  <a:lnTo>
                    <a:pt x="48152" y="390390"/>
                  </a:lnTo>
                  <a:lnTo>
                    <a:pt x="38444" y="390727"/>
                  </a:lnTo>
                  <a:lnTo>
                    <a:pt x="29007" y="389441"/>
                  </a:lnTo>
                  <a:lnTo>
                    <a:pt x="20047" y="386684"/>
                  </a:lnTo>
                  <a:lnTo>
                    <a:pt x="12065" y="382562"/>
                  </a:lnTo>
                  <a:lnTo>
                    <a:pt x="5915" y="377055"/>
                  </a:lnTo>
                  <a:lnTo>
                    <a:pt x="1899" y="370285"/>
                  </a:lnTo>
                  <a:lnTo>
                    <a:pt x="0" y="362638"/>
                  </a:lnTo>
                  <a:lnTo>
                    <a:pt x="155" y="354668"/>
                  </a:lnTo>
                  <a:lnTo>
                    <a:pt x="2114" y="346732"/>
                  </a:lnTo>
                  <a:lnTo>
                    <a:pt x="5681" y="339457"/>
                  </a:lnTo>
                  <a:lnTo>
                    <a:pt x="10807" y="333788"/>
                  </a:lnTo>
                  <a:lnTo>
                    <a:pt x="17318" y="330099"/>
                  </a:lnTo>
                  <a:lnTo>
                    <a:pt x="24789" y="328420"/>
                  </a:lnTo>
                  <a:lnTo>
                    <a:pt x="32641" y="328723"/>
                  </a:lnTo>
                  <a:lnTo>
                    <a:pt x="40511" y="330777"/>
                  </a:lnTo>
                  <a:lnTo>
                    <a:pt x="48252" y="334238"/>
                  </a:lnTo>
                  <a:lnTo>
                    <a:pt x="55830" y="338760"/>
                  </a:lnTo>
                  <a:lnTo>
                    <a:pt x="63264" y="344053"/>
                  </a:lnTo>
                  <a:lnTo>
                    <a:pt x="70749" y="349891"/>
                  </a:lnTo>
                  <a:lnTo>
                    <a:pt x="78622" y="356107"/>
                  </a:lnTo>
                  <a:lnTo>
                    <a:pt x="87030" y="362584"/>
                  </a:lnTo>
                  <a:lnTo>
                    <a:pt x="95798" y="369238"/>
                  </a:lnTo>
                  <a:lnTo>
                    <a:pt x="104531" y="376012"/>
                  </a:lnTo>
                  <a:lnTo>
                    <a:pt x="113002" y="382862"/>
                  </a:lnTo>
                  <a:lnTo>
                    <a:pt x="121316" y="389598"/>
                  </a:lnTo>
                  <a:lnTo>
                    <a:pt x="129811" y="395895"/>
                  </a:lnTo>
                  <a:lnTo>
                    <a:pt x="138675" y="401612"/>
                  </a:lnTo>
                  <a:lnTo>
                    <a:pt x="147934" y="406773"/>
                  </a:lnTo>
                  <a:lnTo>
                    <a:pt x="157535" y="411473"/>
                  </a:lnTo>
                  <a:lnTo>
                    <a:pt x="167392" y="415817"/>
                  </a:lnTo>
                  <a:lnTo>
                    <a:pt x="176978" y="419749"/>
                  </a:lnTo>
                  <a:lnTo>
                    <a:pt x="186286" y="423436"/>
                  </a:lnTo>
                  <a:lnTo>
                    <a:pt x="196133" y="427206"/>
                  </a:lnTo>
                  <a:lnTo>
                    <a:pt x="208084" y="4316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37858" y="3670563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4648" y="67"/>
                  </a:lnTo>
                  <a:lnTo>
                    <a:pt x="303519" y="707"/>
                  </a:lnTo>
                  <a:lnTo>
                    <a:pt x="291921" y="2003"/>
                  </a:lnTo>
                  <a:lnTo>
                    <a:pt x="279759" y="3863"/>
                  </a:lnTo>
                  <a:lnTo>
                    <a:pt x="267100" y="6180"/>
                  </a:lnTo>
                  <a:lnTo>
                    <a:pt x="254039" y="8841"/>
                  </a:lnTo>
                  <a:lnTo>
                    <a:pt x="240514" y="11592"/>
                  </a:lnTo>
                  <a:lnTo>
                    <a:pt x="226301" y="14051"/>
                  </a:lnTo>
                  <a:lnTo>
                    <a:pt x="211333" y="16034"/>
                  </a:lnTo>
                  <a:lnTo>
                    <a:pt x="195688" y="17532"/>
                  </a:lnTo>
                  <a:lnTo>
                    <a:pt x="179501" y="18619"/>
                  </a:lnTo>
                  <a:lnTo>
                    <a:pt x="162916" y="19393"/>
                  </a:lnTo>
                  <a:lnTo>
                    <a:pt x="146371" y="20102"/>
                  </a:lnTo>
                  <a:lnTo>
                    <a:pt x="130570" y="21117"/>
                  </a:lnTo>
                  <a:lnTo>
                    <a:pt x="115830" y="22616"/>
                  </a:lnTo>
                  <a:lnTo>
                    <a:pt x="101967" y="24437"/>
                  </a:lnTo>
                  <a:lnTo>
                    <a:pt x="88503" y="26200"/>
                  </a:lnTo>
                  <a:lnTo>
                    <a:pt x="75117" y="27684"/>
                  </a:lnTo>
                  <a:lnTo>
                    <a:pt x="61884" y="29033"/>
                  </a:lnTo>
                  <a:lnTo>
                    <a:pt x="47688" y="30902"/>
                  </a:lnTo>
                  <a:lnTo>
                    <a:pt x="29040" y="3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28021" y="3742768"/>
              <a:ext cx="175065" cy="276604"/>
            </a:xfrm>
            <a:custGeom>
              <a:avLst/>
              <a:gdLst/>
              <a:ahLst/>
              <a:cxnLst/>
              <a:rect l="0" t="0" r="0" b="0"/>
              <a:pathLst>
                <a:path w="175065" h="276604">
                  <a:moveTo>
                    <a:pt x="15122" y="1494"/>
                  </a:moveTo>
                  <a:lnTo>
                    <a:pt x="12121" y="10228"/>
                  </a:lnTo>
                  <a:lnTo>
                    <a:pt x="8698" y="17935"/>
                  </a:lnTo>
                  <a:lnTo>
                    <a:pt x="4539" y="25283"/>
                  </a:lnTo>
                  <a:lnTo>
                    <a:pt x="997" y="30541"/>
                  </a:lnTo>
                  <a:lnTo>
                    <a:pt x="0" y="31548"/>
                  </a:lnTo>
                  <a:lnTo>
                    <a:pt x="1498" y="29321"/>
                  </a:lnTo>
                  <a:lnTo>
                    <a:pt x="4833" y="25134"/>
                  </a:lnTo>
                  <a:lnTo>
                    <a:pt x="9581" y="19973"/>
                  </a:lnTo>
                  <a:lnTo>
                    <a:pt x="15631" y="14623"/>
                  </a:lnTo>
                  <a:lnTo>
                    <a:pt x="22836" y="9495"/>
                  </a:lnTo>
                  <a:lnTo>
                    <a:pt x="31143" y="5041"/>
                  </a:lnTo>
                  <a:lnTo>
                    <a:pt x="40634" y="1865"/>
                  </a:lnTo>
                  <a:lnTo>
                    <a:pt x="51240" y="173"/>
                  </a:lnTo>
                  <a:lnTo>
                    <a:pt x="62449" y="0"/>
                  </a:lnTo>
                  <a:lnTo>
                    <a:pt x="73433" y="1395"/>
                  </a:lnTo>
                  <a:lnTo>
                    <a:pt x="83734" y="4229"/>
                  </a:lnTo>
                  <a:lnTo>
                    <a:pt x="92936" y="8570"/>
                  </a:lnTo>
                  <a:lnTo>
                    <a:pt x="100513" y="14756"/>
                  </a:lnTo>
                  <a:lnTo>
                    <a:pt x="106336" y="22797"/>
                  </a:lnTo>
                  <a:lnTo>
                    <a:pt x="110280" y="32110"/>
                  </a:lnTo>
                  <a:lnTo>
                    <a:pt x="112044" y="41737"/>
                  </a:lnTo>
                  <a:lnTo>
                    <a:pt x="111672" y="51096"/>
                  </a:lnTo>
                  <a:lnTo>
                    <a:pt x="109325" y="59987"/>
                  </a:lnTo>
                  <a:lnTo>
                    <a:pt x="105092" y="68411"/>
                  </a:lnTo>
                  <a:lnTo>
                    <a:pt x="99265" y="76436"/>
                  </a:lnTo>
                  <a:lnTo>
                    <a:pt x="94088" y="83801"/>
                  </a:lnTo>
                  <a:lnTo>
                    <a:pt x="92593" y="89660"/>
                  </a:lnTo>
                  <a:lnTo>
                    <a:pt x="94808" y="93723"/>
                  </a:lnTo>
                  <a:lnTo>
                    <a:pt x="99774" y="96768"/>
                  </a:lnTo>
                  <a:lnTo>
                    <a:pt x="106615" y="99641"/>
                  </a:lnTo>
                  <a:lnTo>
                    <a:pt x="114701" y="102995"/>
                  </a:lnTo>
                  <a:lnTo>
                    <a:pt x="123602" y="107092"/>
                  </a:lnTo>
                  <a:lnTo>
                    <a:pt x="132712" y="112086"/>
                  </a:lnTo>
                  <a:lnTo>
                    <a:pt x="141231" y="118164"/>
                  </a:lnTo>
                  <a:lnTo>
                    <a:pt x="148779" y="125316"/>
                  </a:lnTo>
                  <a:lnTo>
                    <a:pt x="155341" y="133383"/>
                  </a:lnTo>
                  <a:lnTo>
                    <a:pt x="161066" y="142165"/>
                  </a:lnTo>
                  <a:lnTo>
                    <a:pt x="166134" y="151478"/>
                  </a:lnTo>
                  <a:lnTo>
                    <a:pt x="170387" y="161170"/>
                  </a:lnTo>
                  <a:lnTo>
                    <a:pt x="173348" y="171127"/>
                  </a:lnTo>
                  <a:lnTo>
                    <a:pt x="174860" y="181270"/>
                  </a:lnTo>
                  <a:lnTo>
                    <a:pt x="175064" y="191538"/>
                  </a:lnTo>
                  <a:lnTo>
                    <a:pt x="174213" y="201891"/>
                  </a:lnTo>
                  <a:lnTo>
                    <a:pt x="172562" y="212297"/>
                  </a:lnTo>
                  <a:lnTo>
                    <a:pt x="170167" y="222574"/>
                  </a:lnTo>
                  <a:lnTo>
                    <a:pt x="166889" y="232401"/>
                  </a:lnTo>
                  <a:lnTo>
                    <a:pt x="162719" y="241637"/>
                  </a:lnTo>
                  <a:lnTo>
                    <a:pt x="157615" y="250144"/>
                  </a:lnTo>
                  <a:lnTo>
                    <a:pt x="151433" y="257712"/>
                  </a:lnTo>
                  <a:lnTo>
                    <a:pt x="144192" y="264311"/>
                  </a:lnTo>
                  <a:lnTo>
                    <a:pt x="135889" y="269744"/>
                  </a:lnTo>
                  <a:lnTo>
                    <a:pt x="126411" y="273570"/>
                  </a:lnTo>
                  <a:lnTo>
                    <a:pt x="115813" y="275702"/>
                  </a:lnTo>
                  <a:lnTo>
                    <a:pt x="104273" y="276509"/>
                  </a:lnTo>
                  <a:lnTo>
                    <a:pt x="92003" y="276603"/>
                  </a:lnTo>
                  <a:lnTo>
                    <a:pt x="79204" y="276403"/>
                  </a:lnTo>
                  <a:lnTo>
                    <a:pt x="66357" y="275798"/>
                  </a:lnTo>
                  <a:lnTo>
                    <a:pt x="54190" y="274261"/>
                  </a:lnTo>
                  <a:lnTo>
                    <a:pt x="43058" y="271571"/>
                  </a:lnTo>
                  <a:lnTo>
                    <a:pt x="33248" y="268102"/>
                  </a:lnTo>
                  <a:lnTo>
                    <a:pt x="24208" y="264328"/>
                  </a:lnTo>
                  <a:lnTo>
                    <a:pt x="15147" y="259913"/>
                  </a:lnTo>
                  <a:lnTo>
                    <a:pt x="4593" y="25417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16884" y="4007475"/>
              <a:ext cx="58485" cy="147400"/>
            </a:xfrm>
            <a:custGeom>
              <a:avLst/>
              <a:gdLst/>
              <a:ahLst/>
              <a:cxnLst/>
              <a:rect l="0" t="0" r="0" b="0"/>
              <a:pathLst>
                <a:path w="58485" h="147400">
                  <a:moveTo>
                    <a:pt x="31585" y="0"/>
                  </a:moveTo>
                  <a:lnTo>
                    <a:pt x="37385" y="5934"/>
                  </a:lnTo>
                  <a:lnTo>
                    <a:pt x="42310" y="12139"/>
                  </a:lnTo>
                  <a:lnTo>
                    <a:pt x="46808" y="19240"/>
                  </a:lnTo>
                  <a:lnTo>
                    <a:pt x="50856" y="27353"/>
                  </a:lnTo>
                  <a:lnTo>
                    <a:pt x="54221" y="36647"/>
                  </a:lnTo>
                  <a:lnTo>
                    <a:pt x="56820" y="47086"/>
                  </a:lnTo>
                  <a:lnTo>
                    <a:pt x="58402" y="58165"/>
                  </a:lnTo>
                  <a:lnTo>
                    <a:pt x="58484" y="69055"/>
                  </a:lnTo>
                  <a:lnTo>
                    <a:pt x="56940" y="79297"/>
                  </a:lnTo>
                  <a:lnTo>
                    <a:pt x="53783" y="88798"/>
                  </a:lnTo>
                  <a:lnTo>
                    <a:pt x="48997" y="97639"/>
                  </a:lnTo>
                  <a:lnTo>
                    <a:pt x="42751" y="105951"/>
                  </a:lnTo>
                  <a:lnTo>
                    <a:pt x="35585" y="113758"/>
                  </a:lnTo>
                  <a:lnTo>
                    <a:pt x="27511" y="121834"/>
                  </a:lnTo>
                  <a:lnTo>
                    <a:pt x="16706" y="1320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80138" y="3365236"/>
              <a:ext cx="211581" cy="302170"/>
            </a:xfrm>
            <a:custGeom>
              <a:avLst/>
              <a:gdLst/>
              <a:ahLst/>
              <a:cxnLst/>
              <a:rect l="0" t="0" r="0" b="0"/>
              <a:pathLst>
                <a:path w="211581" h="302170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3" y="8620"/>
                  </a:lnTo>
                  <a:lnTo>
                    <a:pt x="101902" y="11833"/>
                  </a:lnTo>
                  <a:lnTo>
                    <a:pt x="92408" y="15647"/>
                  </a:lnTo>
                  <a:lnTo>
                    <a:pt x="82619" y="20165"/>
                  </a:lnTo>
                  <a:lnTo>
                    <a:pt x="72778" y="25328"/>
                  </a:lnTo>
                  <a:lnTo>
                    <a:pt x="63253" y="31016"/>
                  </a:lnTo>
                  <a:lnTo>
                    <a:pt x="54228" y="37045"/>
                  </a:lnTo>
                  <a:lnTo>
                    <a:pt x="46013" y="41369"/>
                  </a:lnTo>
                  <a:lnTo>
                    <a:pt x="39955" y="41686"/>
                  </a:lnTo>
                  <a:lnTo>
                    <a:pt x="37351" y="39015"/>
                  </a:lnTo>
                  <a:lnTo>
                    <a:pt x="37776" y="34563"/>
                  </a:lnTo>
                  <a:lnTo>
                    <a:pt x="40547" y="29247"/>
                  </a:lnTo>
                  <a:lnTo>
                    <a:pt x="45273" y="23805"/>
                  </a:lnTo>
                  <a:lnTo>
                    <a:pt x="51594" y="18617"/>
                  </a:lnTo>
                  <a:lnTo>
                    <a:pt x="59311" y="13956"/>
                  </a:lnTo>
                  <a:lnTo>
                    <a:pt x="68411" y="10111"/>
                  </a:lnTo>
                  <a:lnTo>
                    <a:pt x="78763" y="7153"/>
                  </a:lnTo>
                  <a:lnTo>
                    <a:pt x="90143" y="5146"/>
                  </a:lnTo>
                  <a:lnTo>
                    <a:pt x="102308" y="4239"/>
                  </a:lnTo>
                  <a:lnTo>
                    <a:pt x="115039" y="4408"/>
                  </a:lnTo>
                  <a:lnTo>
                    <a:pt x="127840" y="5656"/>
                  </a:lnTo>
                  <a:lnTo>
                    <a:pt x="139975" y="8088"/>
                  </a:lnTo>
                  <a:lnTo>
                    <a:pt x="151092" y="11654"/>
                  </a:lnTo>
                  <a:lnTo>
                    <a:pt x="161030" y="16336"/>
                  </a:lnTo>
                  <a:lnTo>
                    <a:pt x="169642" y="22227"/>
                  </a:lnTo>
                  <a:lnTo>
                    <a:pt x="176980" y="29264"/>
                  </a:lnTo>
                  <a:lnTo>
                    <a:pt x="182928" y="37260"/>
                  </a:lnTo>
                  <a:lnTo>
                    <a:pt x="187107" y="45998"/>
                  </a:lnTo>
                  <a:lnTo>
                    <a:pt x="189473" y="55282"/>
                  </a:lnTo>
                  <a:lnTo>
                    <a:pt x="190098" y="64955"/>
                  </a:lnTo>
                  <a:lnTo>
                    <a:pt x="189005" y="74901"/>
                  </a:lnTo>
                  <a:lnTo>
                    <a:pt x="186377" y="85026"/>
                  </a:lnTo>
                  <a:lnTo>
                    <a:pt x="182343" y="94943"/>
                  </a:lnTo>
                  <a:lnTo>
                    <a:pt x="176895" y="103996"/>
                  </a:lnTo>
                  <a:lnTo>
                    <a:pt x="170164" y="111902"/>
                  </a:lnTo>
                  <a:lnTo>
                    <a:pt x="162544" y="118873"/>
                  </a:lnTo>
                  <a:lnTo>
                    <a:pt x="154591" y="125402"/>
                  </a:lnTo>
                  <a:lnTo>
                    <a:pt x="146697" y="131838"/>
                  </a:lnTo>
                  <a:lnTo>
                    <a:pt x="140586" y="138396"/>
                  </a:lnTo>
                  <a:lnTo>
                    <a:pt x="138698" y="144477"/>
                  </a:lnTo>
                  <a:lnTo>
                    <a:pt x="140986" y="149345"/>
                  </a:lnTo>
                  <a:lnTo>
                    <a:pt x="146261" y="153703"/>
                  </a:lnTo>
                  <a:lnTo>
                    <a:pt x="153455" y="158223"/>
                  </a:lnTo>
                  <a:lnTo>
                    <a:pt x="161689" y="163192"/>
                  </a:lnTo>
                  <a:lnTo>
                    <a:pt x="170205" y="168649"/>
                  </a:lnTo>
                  <a:lnTo>
                    <a:pt x="178591" y="174533"/>
                  </a:lnTo>
                  <a:lnTo>
                    <a:pt x="186546" y="180918"/>
                  </a:lnTo>
                  <a:lnTo>
                    <a:pt x="193752" y="188023"/>
                  </a:lnTo>
                  <a:lnTo>
                    <a:pt x="200113" y="195909"/>
                  </a:lnTo>
                  <a:lnTo>
                    <a:pt x="205387" y="204490"/>
                  </a:lnTo>
                  <a:lnTo>
                    <a:pt x="209109" y="213627"/>
                  </a:lnTo>
                  <a:lnTo>
                    <a:pt x="211165" y="223177"/>
                  </a:lnTo>
                  <a:lnTo>
                    <a:pt x="211580" y="232861"/>
                  </a:lnTo>
                  <a:lnTo>
                    <a:pt x="210347" y="242281"/>
                  </a:lnTo>
                  <a:lnTo>
                    <a:pt x="207625" y="251240"/>
                  </a:lnTo>
                  <a:lnTo>
                    <a:pt x="203528" y="259560"/>
                  </a:lnTo>
                  <a:lnTo>
                    <a:pt x="198037" y="267002"/>
                  </a:lnTo>
                  <a:lnTo>
                    <a:pt x="191263" y="273521"/>
                  </a:lnTo>
                  <a:lnTo>
                    <a:pt x="183107" y="279070"/>
                  </a:lnTo>
                  <a:lnTo>
                    <a:pt x="173196" y="283506"/>
                  </a:lnTo>
                  <a:lnTo>
                    <a:pt x="161499" y="286867"/>
                  </a:lnTo>
                  <a:lnTo>
                    <a:pt x="148577" y="289482"/>
                  </a:lnTo>
                  <a:lnTo>
                    <a:pt x="135372" y="291862"/>
                  </a:lnTo>
                  <a:lnTo>
                    <a:pt x="122448" y="294315"/>
                  </a:lnTo>
                  <a:lnTo>
                    <a:pt x="109671" y="296796"/>
                  </a:lnTo>
                  <a:lnTo>
                    <a:pt x="96420" y="299009"/>
                  </a:lnTo>
                  <a:lnTo>
                    <a:pt x="82370" y="300789"/>
                  </a:lnTo>
                  <a:lnTo>
                    <a:pt x="67871" y="301941"/>
                  </a:lnTo>
                  <a:lnTo>
                    <a:pt x="52158" y="302169"/>
                  </a:lnTo>
                  <a:lnTo>
                    <a:pt x="31609" y="30037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06438" y="3712677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301" y="67"/>
                  </a:lnTo>
                  <a:lnTo>
                    <a:pt x="335812" y="707"/>
                  </a:lnTo>
                  <a:lnTo>
                    <a:pt x="325506" y="1999"/>
                  </a:lnTo>
                  <a:lnTo>
                    <a:pt x="315032" y="3686"/>
                  </a:lnTo>
                  <a:lnTo>
                    <a:pt x="304039" y="5354"/>
                  </a:lnTo>
                  <a:lnTo>
                    <a:pt x="292396" y="6771"/>
                  </a:lnTo>
                  <a:lnTo>
                    <a:pt x="280142" y="8043"/>
                  </a:lnTo>
                  <a:lnTo>
                    <a:pt x="267389" y="9502"/>
                  </a:lnTo>
                  <a:lnTo>
                    <a:pt x="254257" y="11334"/>
                  </a:lnTo>
                  <a:lnTo>
                    <a:pt x="241016" y="13566"/>
                  </a:lnTo>
                  <a:lnTo>
                    <a:pt x="228055" y="16142"/>
                  </a:lnTo>
                  <a:lnTo>
                    <a:pt x="215556" y="18985"/>
                  </a:lnTo>
                  <a:lnTo>
                    <a:pt x="203367" y="21860"/>
                  </a:lnTo>
                  <a:lnTo>
                    <a:pt x="191110" y="24404"/>
                  </a:lnTo>
                  <a:lnTo>
                    <a:pt x="178564" y="26448"/>
                  </a:lnTo>
                  <a:lnTo>
                    <a:pt x="165679" y="28158"/>
                  </a:lnTo>
                  <a:lnTo>
                    <a:pt x="152488" y="29921"/>
                  </a:lnTo>
                  <a:lnTo>
                    <a:pt x="139055" y="31957"/>
                  </a:lnTo>
                  <a:lnTo>
                    <a:pt x="125440" y="34155"/>
                  </a:lnTo>
                  <a:lnTo>
                    <a:pt x="111693" y="36179"/>
                  </a:lnTo>
                  <a:lnTo>
                    <a:pt x="97854" y="37837"/>
                  </a:lnTo>
                  <a:lnTo>
                    <a:pt x="83951" y="39103"/>
                  </a:lnTo>
                  <a:lnTo>
                    <a:pt x="70005" y="40027"/>
                  </a:lnTo>
                  <a:lnTo>
                    <a:pt x="56046" y="40684"/>
                  </a:lnTo>
                  <a:lnTo>
                    <a:pt x="42692" y="41142"/>
                  </a:lnTo>
                  <a:lnTo>
                    <a:pt x="29825" y="41507"/>
                  </a:lnTo>
                  <a:lnTo>
                    <a:pt x="16314" y="418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17008" y="3870604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7661" y="8869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9"/>
                  </a:lnTo>
                  <a:lnTo>
                    <a:pt x="1888" y="51469"/>
                  </a:lnTo>
                  <a:lnTo>
                    <a:pt x="1291" y="65175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20"/>
                  </a:lnTo>
                  <a:lnTo>
                    <a:pt x="267" y="124401"/>
                  </a:lnTo>
                  <a:lnTo>
                    <a:pt x="180" y="139011"/>
                  </a:lnTo>
                  <a:lnTo>
                    <a:pt x="120" y="153455"/>
                  </a:lnTo>
                  <a:lnTo>
                    <a:pt x="81" y="167351"/>
                  </a:lnTo>
                  <a:lnTo>
                    <a:pt x="50" y="181393"/>
                  </a:lnTo>
                  <a:lnTo>
                    <a:pt x="24" y="19793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34954" y="3807433"/>
              <a:ext cx="160998" cy="191608"/>
            </a:xfrm>
            <a:custGeom>
              <a:avLst/>
              <a:gdLst/>
              <a:ahLst/>
              <a:cxnLst/>
              <a:rect l="0" t="0" r="0" b="0"/>
              <a:pathLst>
                <a:path w="160998" h="191608">
                  <a:moveTo>
                    <a:pt x="160997" y="94757"/>
                  </a:moveTo>
                  <a:lnTo>
                    <a:pt x="152263" y="97758"/>
                  </a:lnTo>
                  <a:lnTo>
                    <a:pt x="144556" y="101180"/>
                  </a:lnTo>
                  <a:lnTo>
                    <a:pt x="137149" y="105376"/>
                  </a:lnTo>
                  <a:lnTo>
                    <a:pt x="129715" y="110276"/>
                  </a:lnTo>
                  <a:lnTo>
                    <a:pt x="121889" y="115757"/>
                  </a:lnTo>
                  <a:lnTo>
                    <a:pt x="113514" y="121688"/>
                  </a:lnTo>
                  <a:lnTo>
                    <a:pt x="104772" y="127950"/>
                  </a:lnTo>
                  <a:lnTo>
                    <a:pt x="96056" y="134448"/>
                  </a:lnTo>
                  <a:lnTo>
                    <a:pt x="87598" y="141112"/>
                  </a:lnTo>
                  <a:lnTo>
                    <a:pt x="79292" y="147891"/>
                  </a:lnTo>
                  <a:lnTo>
                    <a:pt x="70803" y="154748"/>
                  </a:lnTo>
                  <a:lnTo>
                    <a:pt x="61943" y="161658"/>
                  </a:lnTo>
                  <a:lnTo>
                    <a:pt x="52687" y="168604"/>
                  </a:lnTo>
                  <a:lnTo>
                    <a:pt x="43088" y="175574"/>
                  </a:lnTo>
                  <a:lnTo>
                    <a:pt x="33232" y="182533"/>
                  </a:lnTo>
                  <a:lnTo>
                    <a:pt x="23682" y="188493"/>
                  </a:lnTo>
                  <a:lnTo>
                    <a:pt x="15414" y="191607"/>
                  </a:lnTo>
                  <a:lnTo>
                    <a:pt x="8866" y="191102"/>
                  </a:lnTo>
                  <a:lnTo>
                    <a:pt x="4133" y="187334"/>
                  </a:lnTo>
                  <a:lnTo>
                    <a:pt x="1241" y="181218"/>
                  </a:lnTo>
                  <a:lnTo>
                    <a:pt x="0" y="173551"/>
                  </a:lnTo>
                  <a:lnTo>
                    <a:pt x="96" y="164884"/>
                  </a:lnTo>
                  <a:lnTo>
                    <a:pt x="1207" y="155571"/>
                  </a:lnTo>
                  <a:lnTo>
                    <a:pt x="3057" y="145840"/>
                  </a:lnTo>
                  <a:lnTo>
                    <a:pt x="5430" y="135837"/>
                  </a:lnTo>
                  <a:lnTo>
                    <a:pt x="8167" y="125657"/>
                  </a:lnTo>
                  <a:lnTo>
                    <a:pt x="11154" y="115354"/>
                  </a:lnTo>
                  <a:lnTo>
                    <a:pt x="14312" y="104805"/>
                  </a:lnTo>
                  <a:lnTo>
                    <a:pt x="17585" y="93730"/>
                  </a:lnTo>
                  <a:lnTo>
                    <a:pt x="20937" y="82020"/>
                  </a:lnTo>
                  <a:lnTo>
                    <a:pt x="24340" y="69883"/>
                  </a:lnTo>
                  <a:lnTo>
                    <a:pt x="27778" y="57736"/>
                  </a:lnTo>
                  <a:lnTo>
                    <a:pt x="31236" y="45839"/>
                  </a:lnTo>
                  <a:lnTo>
                    <a:pt x="34554" y="34710"/>
                  </a:lnTo>
                  <a:lnTo>
                    <a:pt x="37753" y="24118"/>
                  </a:lnTo>
                  <a:lnTo>
                    <a:pt x="41118" y="13135"/>
                  </a:lnTo>
                  <a:lnTo>
                    <a:pt x="4518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22925" y="3775848"/>
              <a:ext cx="4613" cy="136871"/>
            </a:xfrm>
            <a:custGeom>
              <a:avLst/>
              <a:gdLst/>
              <a:ahLst/>
              <a:cxnLst/>
              <a:rect l="0" t="0" r="0" b="0"/>
              <a:pathLst>
                <a:path w="4613" h="136871">
                  <a:moveTo>
                    <a:pt x="4612" y="136870"/>
                  </a:moveTo>
                  <a:lnTo>
                    <a:pt x="1813" y="128069"/>
                  </a:lnTo>
                  <a:lnTo>
                    <a:pt x="310" y="119723"/>
                  </a:lnTo>
                  <a:lnTo>
                    <a:pt x="0" y="111019"/>
                  </a:lnTo>
                  <a:lnTo>
                    <a:pt x="506" y="101725"/>
                  </a:lnTo>
                  <a:lnTo>
                    <a:pt x="1325" y="91582"/>
                  </a:lnTo>
                  <a:lnTo>
                    <a:pt x="2141" y="80542"/>
                  </a:lnTo>
                  <a:lnTo>
                    <a:pt x="2827" y="68744"/>
                  </a:lnTo>
                  <a:lnTo>
                    <a:pt x="3428" y="54949"/>
                  </a:lnTo>
                  <a:lnTo>
                    <a:pt x="3992" y="34591"/>
                  </a:lnTo>
                  <a:lnTo>
                    <a:pt x="461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2549649" y="3123082"/>
            <a:ext cx="4429867" cy="1221285"/>
          </a:xfrm>
          <a:custGeom>
            <a:avLst/>
            <a:gdLst/>
            <a:ahLst/>
            <a:cxnLst/>
            <a:rect l="0" t="0" r="0" b="0"/>
            <a:pathLst>
              <a:path w="4429867" h="1221285">
                <a:moveTo>
                  <a:pt x="1272063" y="42113"/>
                </a:moveTo>
                <a:lnTo>
                  <a:pt x="1257462" y="42046"/>
                </a:lnTo>
                <a:lnTo>
                  <a:pt x="1244190" y="41406"/>
                </a:lnTo>
                <a:lnTo>
                  <a:pt x="1230989" y="40109"/>
                </a:lnTo>
                <a:lnTo>
                  <a:pt x="1217647" y="38249"/>
                </a:lnTo>
                <a:lnTo>
                  <a:pt x="1204139" y="35933"/>
                </a:lnTo>
                <a:lnTo>
                  <a:pt x="1190490" y="33266"/>
                </a:lnTo>
                <a:lnTo>
                  <a:pt x="1176896" y="30342"/>
                </a:lnTo>
                <a:lnTo>
                  <a:pt x="1163695" y="27235"/>
                </a:lnTo>
                <a:lnTo>
                  <a:pt x="1151031" y="24005"/>
                </a:lnTo>
                <a:lnTo>
                  <a:pt x="1138561" y="20854"/>
                </a:lnTo>
                <a:lnTo>
                  <a:pt x="1125582" y="18118"/>
                </a:lnTo>
                <a:lnTo>
                  <a:pt x="1111744" y="15941"/>
                </a:lnTo>
                <a:lnTo>
                  <a:pt x="1097346" y="14141"/>
                </a:lnTo>
                <a:lnTo>
                  <a:pt x="1083134" y="12317"/>
                </a:lnTo>
                <a:lnTo>
                  <a:pt x="1069523" y="10240"/>
                </a:lnTo>
                <a:lnTo>
                  <a:pt x="1056112" y="8013"/>
                </a:lnTo>
                <a:lnTo>
                  <a:pt x="1041903" y="5971"/>
                </a:lnTo>
                <a:lnTo>
                  <a:pt x="1026373" y="4305"/>
                </a:lnTo>
                <a:lnTo>
                  <a:pt x="1009331" y="3204"/>
                </a:lnTo>
                <a:lnTo>
                  <a:pt x="990669" y="2922"/>
                </a:lnTo>
                <a:lnTo>
                  <a:pt x="970513" y="3515"/>
                </a:lnTo>
                <a:lnTo>
                  <a:pt x="949128" y="4881"/>
                </a:lnTo>
                <a:lnTo>
                  <a:pt x="926804" y="6861"/>
                </a:lnTo>
                <a:lnTo>
                  <a:pt x="903796" y="9297"/>
                </a:lnTo>
                <a:lnTo>
                  <a:pt x="880469" y="11896"/>
                </a:lnTo>
                <a:lnTo>
                  <a:pt x="857275" y="14254"/>
                </a:lnTo>
                <a:lnTo>
                  <a:pt x="834467" y="16173"/>
                </a:lnTo>
                <a:lnTo>
                  <a:pt x="812575" y="17799"/>
                </a:lnTo>
                <a:lnTo>
                  <a:pt x="792472" y="19505"/>
                </a:lnTo>
                <a:lnTo>
                  <a:pt x="774456" y="21503"/>
                </a:lnTo>
                <a:lnTo>
                  <a:pt x="757866" y="23677"/>
                </a:lnTo>
                <a:lnTo>
                  <a:pt x="741416" y="25683"/>
                </a:lnTo>
                <a:lnTo>
                  <a:pt x="724349" y="27335"/>
                </a:lnTo>
                <a:lnTo>
                  <a:pt x="706933" y="28766"/>
                </a:lnTo>
                <a:lnTo>
                  <a:pt x="690139" y="30333"/>
                </a:lnTo>
                <a:lnTo>
                  <a:pt x="674505" y="32240"/>
                </a:lnTo>
                <a:lnTo>
                  <a:pt x="660092" y="34521"/>
                </a:lnTo>
                <a:lnTo>
                  <a:pt x="646731" y="37131"/>
                </a:lnTo>
                <a:lnTo>
                  <a:pt x="634180" y="40000"/>
                </a:lnTo>
                <a:lnTo>
                  <a:pt x="621735" y="43063"/>
                </a:lnTo>
                <a:lnTo>
                  <a:pt x="608300" y="46266"/>
                </a:lnTo>
                <a:lnTo>
                  <a:pt x="593370" y="49565"/>
                </a:lnTo>
                <a:lnTo>
                  <a:pt x="577439" y="52933"/>
                </a:lnTo>
                <a:lnTo>
                  <a:pt x="561666" y="56346"/>
                </a:lnTo>
                <a:lnTo>
                  <a:pt x="546719" y="59796"/>
                </a:lnTo>
                <a:lnTo>
                  <a:pt x="532431" y="63435"/>
                </a:lnTo>
                <a:lnTo>
                  <a:pt x="518092" y="67564"/>
                </a:lnTo>
                <a:lnTo>
                  <a:pt x="503271" y="72307"/>
                </a:lnTo>
                <a:lnTo>
                  <a:pt x="488182" y="77629"/>
                </a:lnTo>
                <a:lnTo>
                  <a:pt x="473491" y="83426"/>
                </a:lnTo>
                <a:lnTo>
                  <a:pt x="459566" y="89581"/>
                </a:lnTo>
                <a:lnTo>
                  <a:pt x="446450" y="95833"/>
                </a:lnTo>
                <a:lnTo>
                  <a:pt x="434035" y="101796"/>
                </a:lnTo>
                <a:lnTo>
                  <a:pt x="422168" y="107289"/>
                </a:lnTo>
                <a:lnTo>
                  <a:pt x="410707" y="112468"/>
                </a:lnTo>
                <a:lnTo>
                  <a:pt x="399538" y="117712"/>
                </a:lnTo>
                <a:lnTo>
                  <a:pt x="388572" y="123239"/>
                </a:lnTo>
                <a:lnTo>
                  <a:pt x="377747" y="128936"/>
                </a:lnTo>
                <a:lnTo>
                  <a:pt x="367019" y="134461"/>
                </a:lnTo>
                <a:lnTo>
                  <a:pt x="356361" y="139627"/>
                </a:lnTo>
                <a:lnTo>
                  <a:pt x="345915" y="144572"/>
                </a:lnTo>
                <a:lnTo>
                  <a:pt x="335974" y="149651"/>
                </a:lnTo>
                <a:lnTo>
                  <a:pt x="326654" y="155065"/>
                </a:lnTo>
                <a:lnTo>
                  <a:pt x="317751" y="160683"/>
                </a:lnTo>
                <a:lnTo>
                  <a:pt x="308853" y="166155"/>
                </a:lnTo>
                <a:lnTo>
                  <a:pt x="299711" y="171290"/>
                </a:lnTo>
                <a:lnTo>
                  <a:pt x="290094" y="176384"/>
                </a:lnTo>
                <a:lnTo>
                  <a:pt x="279720" y="182096"/>
                </a:lnTo>
                <a:lnTo>
                  <a:pt x="268517" y="188751"/>
                </a:lnTo>
                <a:lnTo>
                  <a:pt x="256739" y="196188"/>
                </a:lnTo>
                <a:lnTo>
                  <a:pt x="244840" y="203951"/>
                </a:lnTo>
                <a:lnTo>
                  <a:pt x="233094" y="211735"/>
                </a:lnTo>
                <a:lnTo>
                  <a:pt x="221429" y="219572"/>
                </a:lnTo>
                <a:lnTo>
                  <a:pt x="209531" y="227738"/>
                </a:lnTo>
                <a:lnTo>
                  <a:pt x="197239" y="236373"/>
                </a:lnTo>
                <a:lnTo>
                  <a:pt x="184866" y="245307"/>
                </a:lnTo>
                <a:lnTo>
                  <a:pt x="173084" y="254157"/>
                </a:lnTo>
                <a:lnTo>
                  <a:pt x="162232" y="262705"/>
                </a:lnTo>
                <a:lnTo>
                  <a:pt x="152319" y="270904"/>
                </a:lnTo>
                <a:lnTo>
                  <a:pt x="143199" y="278789"/>
                </a:lnTo>
                <a:lnTo>
                  <a:pt x="134695" y="286426"/>
                </a:lnTo>
                <a:lnTo>
                  <a:pt x="126644" y="293876"/>
                </a:lnTo>
                <a:lnTo>
                  <a:pt x="118916" y="301193"/>
                </a:lnTo>
                <a:lnTo>
                  <a:pt x="111414" y="308415"/>
                </a:lnTo>
                <a:lnTo>
                  <a:pt x="104068" y="315572"/>
                </a:lnTo>
                <a:lnTo>
                  <a:pt x="96829" y="322683"/>
                </a:lnTo>
                <a:lnTo>
                  <a:pt x="89657" y="329774"/>
                </a:lnTo>
                <a:lnTo>
                  <a:pt x="82366" y="337181"/>
                </a:lnTo>
                <a:lnTo>
                  <a:pt x="74633" y="345524"/>
                </a:lnTo>
                <a:lnTo>
                  <a:pt x="66320" y="355064"/>
                </a:lnTo>
                <a:lnTo>
                  <a:pt x="57619" y="365574"/>
                </a:lnTo>
                <a:lnTo>
                  <a:pt x="48932" y="376546"/>
                </a:lnTo>
                <a:lnTo>
                  <a:pt x="40501" y="387630"/>
                </a:lnTo>
                <a:lnTo>
                  <a:pt x="32554" y="398663"/>
                </a:lnTo>
                <a:lnTo>
                  <a:pt x="25369" y="409597"/>
                </a:lnTo>
                <a:lnTo>
                  <a:pt x="19025" y="420439"/>
                </a:lnTo>
                <a:lnTo>
                  <a:pt x="13598" y="431533"/>
                </a:lnTo>
                <a:lnTo>
                  <a:pt x="9242" y="443514"/>
                </a:lnTo>
                <a:lnTo>
                  <a:pt x="5940" y="456651"/>
                </a:lnTo>
                <a:lnTo>
                  <a:pt x="3534" y="470731"/>
                </a:lnTo>
                <a:lnTo>
                  <a:pt x="1828" y="485255"/>
                </a:lnTo>
                <a:lnTo>
                  <a:pt x="644" y="499880"/>
                </a:lnTo>
                <a:lnTo>
                  <a:pt x="0" y="514616"/>
                </a:lnTo>
                <a:lnTo>
                  <a:pt x="91" y="529721"/>
                </a:lnTo>
                <a:lnTo>
                  <a:pt x="967" y="545315"/>
                </a:lnTo>
                <a:lnTo>
                  <a:pt x="2538" y="561059"/>
                </a:lnTo>
                <a:lnTo>
                  <a:pt x="4663" y="576255"/>
                </a:lnTo>
                <a:lnTo>
                  <a:pt x="7209" y="590552"/>
                </a:lnTo>
                <a:lnTo>
                  <a:pt x="10223" y="603933"/>
                </a:lnTo>
                <a:lnTo>
                  <a:pt x="13924" y="616534"/>
                </a:lnTo>
                <a:lnTo>
                  <a:pt x="18373" y="628533"/>
                </a:lnTo>
                <a:lnTo>
                  <a:pt x="23326" y="640254"/>
                </a:lnTo>
                <a:lnTo>
                  <a:pt x="28342" y="652131"/>
                </a:lnTo>
                <a:lnTo>
                  <a:pt x="33165" y="664390"/>
                </a:lnTo>
                <a:lnTo>
                  <a:pt x="37877" y="677067"/>
                </a:lnTo>
                <a:lnTo>
                  <a:pt x="42800" y="690110"/>
                </a:lnTo>
                <a:lnTo>
                  <a:pt x="48117" y="703436"/>
                </a:lnTo>
                <a:lnTo>
                  <a:pt x="54011" y="716808"/>
                </a:lnTo>
                <a:lnTo>
                  <a:pt x="60732" y="729858"/>
                </a:lnTo>
                <a:lnTo>
                  <a:pt x="68334" y="742412"/>
                </a:lnTo>
                <a:lnTo>
                  <a:pt x="76711" y="754467"/>
                </a:lnTo>
                <a:lnTo>
                  <a:pt x="85706" y="766103"/>
                </a:lnTo>
                <a:lnTo>
                  <a:pt x="95162" y="777418"/>
                </a:lnTo>
                <a:lnTo>
                  <a:pt x="104950" y="788663"/>
                </a:lnTo>
                <a:lnTo>
                  <a:pt x="114974" y="800213"/>
                </a:lnTo>
                <a:lnTo>
                  <a:pt x="125160" y="812249"/>
                </a:lnTo>
                <a:lnTo>
                  <a:pt x="135457" y="824775"/>
                </a:lnTo>
                <a:lnTo>
                  <a:pt x="145830" y="837716"/>
                </a:lnTo>
                <a:lnTo>
                  <a:pt x="156249" y="850969"/>
                </a:lnTo>
                <a:lnTo>
                  <a:pt x="166535" y="864122"/>
                </a:lnTo>
                <a:lnTo>
                  <a:pt x="176368" y="876494"/>
                </a:lnTo>
                <a:lnTo>
                  <a:pt x="185621" y="887778"/>
                </a:lnTo>
                <a:lnTo>
                  <a:pt x="194649" y="898167"/>
                </a:lnTo>
                <a:lnTo>
                  <a:pt x="204164" y="908145"/>
                </a:lnTo>
                <a:lnTo>
                  <a:pt x="214524" y="918042"/>
                </a:lnTo>
                <a:lnTo>
                  <a:pt x="225433" y="927845"/>
                </a:lnTo>
                <a:lnTo>
                  <a:pt x="236150" y="937287"/>
                </a:lnTo>
                <a:lnTo>
                  <a:pt x="246251" y="946246"/>
                </a:lnTo>
                <a:lnTo>
                  <a:pt x="255813" y="955060"/>
                </a:lnTo>
                <a:lnTo>
                  <a:pt x="265221" y="964424"/>
                </a:lnTo>
                <a:lnTo>
                  <a:pt x="274732" y="974676"/>
                </a:lnTo>
                <a:lnTo>
                  <a:pt x="284443" y="985340"/>
                </a:lnTo>
                <a:lnTo>
                  <a:pt x="294355" y="995360"/>
                </a:lnTo>
                <a:lnTo>
                  <a:pt x="304433" y="1004175"/>
                </a:lnTo>
                <a:lnTo>
                  <a:pt x="314473" y="1011890"/>
                </a:lnTo>
                <a:lnTo>
                  <a:pt x="324135" y="1018985"/>
                </a:lnTo>
                <a:lnTo>
                  <a:pt x="333274" y="1025836"/>
                </a:lnTo>
                <a:lnTo>
                  <a:pt x="342393" y="1032794"/>
                </a:lnTo>
                <a:lnTo>
                  <a:pt x="352501" y="1040245"/>
                </a:lnTo>
                <a:lnTo>
                  <a:pt x="364078" y="1048335"/>
                </a:lnTo>
                <a:lnTo>
                  <a:pt x="376788" y="1056703"/>
                </a:lnTo>
                <a:lnTo>
                  <a:pt x="389784" y="1064628"/>
                </a:lnTo>
                <a:lnTo>
                  <a:pt x="402521" y="1071734"/>
                </a:lnTo>
                <a:lnTo>
                  <a:pt x="414648" y="1078147"/>
                </a:lnTo>
                <a:lnTo>
                  <a:pt x="425858" y="1084294"/>
                </a:lnTo>
                <a:lnTo>
                  <a:pt x="436099" y="1090463"/>
                </a:lnTo>
                <a:lnTo>
                  <a:pt x="445652" y="1096606"/>
                </a:lnTo>
                <a:lnTo>
                  <a:pt x="455002" y="1102439"/>
                </a:lnTo>
                <a:lnTo>
                  <a:pt x="464450" y="1107811"/>
                </a:lnTo>
                <a:lnTo>
                  <a:pt x="474104" y="1112725"/>
                </a:lnTo>
                <a:lnTo>
                  <a:pt x="483973" y="1117252"/>
                </a:lnTo>
                <a:lnTo>
                  <a:pt x="494023" y="1121481"/>
                </a:lnTo>
                <a:lnTo>
                  <a:pt x="504214" y="1125490"/>
                </a:lnTo>
                <a:lnTo>
                  <a:pt x="514508" y="1129342"/>
                </a:lnTo>
                <a:lnTo>
                  <a:pt x="524875" y="1133086"/>
                </a:lnTo>
                <a:lnTo>
                  <a:pt x="535294" y="1136753"/>
                </a:lnTo>
                <a:lnTo>
                  <a:pt x="545749" y="1140369"/>
                </a:lnTo>
                <a:lnTo>
                  <a:pt x="556227" y="1143951"/>
                </a:lnTo>
                <a:lnTo>
                  <a:pt x="566722" y="1147508"/>
                </a:lnTo>
                <a:lnTo>
                  <a:pt x="577228" y="1151050"/>
                </a:lnTo>
                <a:lnTo>
                  <a:pt x="587741" y="1154581"/>
                </a:lnTo>
                <a:lnTo>
                  <a:pt x="598260" y="1158105"/>
                </a:lnTo>
                <a:lnTo>
                  <a:pt x="608782" y="1161624"/>
                </a:lnTo>
                <a:lnTo>
                  <a:pt x="619306" y="1165140"/>
                </a:lnTo>
                <a:lnTo>
                  <a:pt x="629831" y="1168654"/>
                </a:lnTo>
                <a:lnTo>
                  <a:pt x="640358" y="1172167"/>
                </a:lnTo>
                <a:lnTo>
                  <a:pt x="650885" y="1175678"/>
                </a:lnTo>
                <a:lnTo>
                  <a:pt x="661412" y="1179189"/>
                </a:lnTo>
                <a:lnTo>
                  <a:pt x="671940" y="1182698"/>
                </a:lnTo>
                <a:lnTo>
                  <a:pt x="682482" y="1186209"/>
                </a:lnTo>
                <a:lnTo>
                  <a:pt x="693529" y="1189719"/>
                </a:lnTo>
                <a:lnTo>
                  <a:pt x="706002" y="1193228"/>
                </a:lnTo>
                <a:lnTo>
                  <a:pt x="720290" y="1196738"/>
                </a:lnTo>
                <a:lnTo>
                  <a:pt x="736295" y="1200248"/>
                </a:lnTo>
                <a:lnTo>
                  <a:pt x="753713" y="1203757"/>
                </a:lnTo>
                <a:lnTo>
                  <a:pt x="772200" y="1207262"/>
                </a:lnTo>
                <a:lnTo>
                  <a:pt x="791138" y="1210599"/>
                </a:lnTo>
                <a:lnTo>
                  <a:pt x="809683" y="1213460"/>
                </a:lnTo>
                <a:lnTo>
                  <a:pt x="827421" y="1215716"/>
                </a:lnTo>
                <a:lnTo>
                  <a:pt x="844787" y="1217400"/>
                </a:lnTo>
                <a:lnTo>
                  <a:pt x="862820" y="1218613"/>
                </a:lnTo>
                <a:lnTo>
                  <a:pt x="882067" y="1219467"/>
                </a:lnTo>
                <a:lnTo>
                  <a:pt x="902422" y="1220058"/>
                </a:lnTo>
                <a:lnTo>
                  <a:pt x="923398" y="1220462"/>
                </a:lnTo>
                <a:lnTo>
                  <a:pt x="944616" y="1220738"/>
                </a:lnTo>
                <a:lnTo>
                  <a:pt x="965560" y="1220924"/>
                </a:lnTo>
                <a:lnTo>
                  <a:pt x="985535" y="1221050"/>
                </a:lnTo>
                <a:lnTo>
                  <a:pt x="1004273" y="1221134"/>
                </a:lnTo>
                <a:lnTo>
                  <a:pt x="1022327" y="1221191"/>
                </a:lnTo>
                <a:lnTo>
                  <a:pt x="1040831" y="1221228"/>
                </a:lnTo>
                <a:lnTo>
                  <a:pt x="1060388" y="1221253"/>
                </a:lnTo>
                <a:lnTo>
                  <a:pt x="1080612" y="1221270"/>
                </a:lnTo>
                <a:lnTo>
                  <a:pt x="1100437" y="1221282"/>
                </a:lnTo>
                <a:lnTo>
                  <a:pt x="1119251" y="1221284"/>
                </a:lnTo>
                <a:lnTo>
                  <a:pt x="1136781" y="1221117"/>
                </a:lnTo>
                <a:lnTo>
                  <a:pt x="1152856" y="1220472"/>
                </a:lnTo>
                <a:lnTo>
                  <a:pt x="1167554" y="1219225"/>
                </a:lnTo>
                <a:lnTo>
                  <a:pt x="1181272" y="1217574"/>
                </a:lnTo>
                <a:lnTo>
                  <a:pt x="1194579" y="1215927"/>
                </a:lnTo>
                <a:lnTo>
                  <a:pt x="1207854" y="1214525"/>
                </a:lnTo>
                <a:lnTo>
                  <a:pt x="1221742" y="1213433"/>
                </a:lnTo>
                <a:lnTo>
                  <a:pt x="1237203" y="1212625"/>
                </a:lnTo>
                <a:lnTo>
                  <a:pt x="1254602" y="1212047"/>
                </a:lnTo>
                <a:lnTo>
                  <a:pt x="1273322" y="1211642"/>
                </a:lnTo>
                <a:lnTo>
                  <a:pt x="1292112" y="1211363"/>
                </a:lnTo>
                <a:lnTo>
                  <a:pt x="1310225" y="1211176"/>
                </a:lnTo>
                <a:lnTo>
                  <a:pt x="1327450" y="1211220"/>
                </a:lnTo>
                <a:lnTo>
                  <a:pt x="1343850" y="1211780"/>
                </a:lnTo>
                <a:lnTo>
                  <a:pt x="1359581" y="1212970"/>
                </a:lnTo>
                <a:lnTo>
                  <a:pt x="1374806" y="1214583"/>
                </a:lnTo>
                <a:lnTo>
                  <a:pt x="1389664" y="1216205"/>
                </a:lnTo>
                <a:lnTo>
                  <a:pt x="1404258" y="1217585"/>
                </a:lnTo>
                <a:lnTo>
                  <a:pt x="1418504" y="1218494"/>
                </a:lnTo>
                <a:lnTo>
                  <a:pt x="1432150" y="1218645"/>
                </a:lnTo>
                <a:lnTo>
                  <a:pt x="1445113" y="1217969"/>
                </a:lnTo>
                <a:lnTo>
                  <a:pt x="1457614" y="1216718"/>
                </a:lnTo>
                <a:lnTo>
                  <a:pt x="1470082" y="1215347"/>
                </a:lnTo>
                <a:lnTo>
                  <a:pt x="1482769" y="1214134"/>
                </a:lnTo>
                <a:lnTo>
                  <a:pt x="1495750" y="1213170"/>
                </a:lnTo>
                <a:lnTo>
                  <a:pt x="1509003" y="1212449"/>
                </a:lnTo>
                <a:lnTo>
                  <a:pt x="1522478" y="1211929"/>
                </a:lnTo>
                <a:lnTo>
                  <a:pt x="1536122" y="1211564"/>
                </a:lnTo>
                <a:lnTo>
                  <a:pt x="1549887" y="1211310"/>
                </a:lnTo>
                <a:lnTo>
                  <a:pt x="1563739" y="1211132"/>
                </a:lnTo>
                <a:lnTo>
                  <a:pt x="1577650" y="1210842"/>
                </a:lnTo>
                <a:lnTo>
                  <a:pt x="1591602" y="1210113"/>
                </a:lnTo>
                <a:lnTo>
                  <a:pt x="1605601" y="1208811"/>
                </a:lnTo>
                <a:lnTo>
                  <a:pt x="1620292" y="1207122"/>
                </a:lnTo>
                <a:lnTo>
                  <a:pt x="1636897" y="1205450"/>
                </a:lnTo>
                <a:lnTo>
                  <a:pt x="1655926" y="1204026"/>
                </a:lnTo>
                <a:lnTo>
                  <a:pt x="1677082" y="1202750"/>
                </a:lnTo>
                <a:lnTo>
                  <a:pt x="1699649" y="1201286"/>
                </a:lnTo>
                <a:lnTo>
                  <a:pt x="1723039" y="1199455"/>
                </a:lnTo>
                <a:lnTo>
                  <a:pt x="1746403" y="1197394"/>
                </a:lnTo>
                <a:lnTo>
                  <a:pt x="1768616" y="1195464"/>
                </a:lnTo>
                <a:lnTo>
                  <a:pt x="1789173" y="1193869"/>
                </a:lnTo>
                <a:lnTo>
                  <a:pt x="1808108" y="1192646"/>
                </a:lnTo>
                <a:lnTo>
                  <a:pt x="1825687" y="1191749"/>
                </a:lnTo>
                <a:lnTo>
                  <a:pt x="1842223" y="1191112"/>
                </a:lnTo>
                <a:lnTo>
                  <a:pt x="1857995" y="1190667"/>
                </a:lnTo>
                <a:lnTo>
                  <a:pt x="1873222" y="1190360"/>
                </a:lnTo>
                <a:lnTo>
                  <a:pt x="1888069" y="1190147"/>
                </a:lnTo>
                <a:lnTo>
                  <a:pt x="1902655" y="1189833"/>
                </a:lnTo>
                <a:lnTo>
                  <a:pt x="1917062" y="1189089"/>
                </a:lnTo>
                <a:lnTo>
                  <a:pt x="1931348" y="1187776"/>
                </a:lnTo>
                <a:lnTo>
                  <a:pt x="1945552" y="1186080"/>
                </a:lnTo>
                <a:lnTo>
                  <a:pt x="1959701" y="1184402"/>
                </a:lnTo>
                <a:lnTo>
                  <a:pt x="1973814" y="1182980"/>
                </a:lnTo>
                <a:lnTo>
                  <a:pt x="1987901" y="1181874"/>
                </a:lnTo>
                <a:lnTo>
                  <a:pt x="2001973" y="1181058"/>
                </a:lnTo>
                <a:lnTo>
                  <a:pt x="2016033" y="1180474"/>
                </a:lnTo>
                <a:lnTo>
                  <a:pt x="2030085" y="1180065"/>
                </a:lnTo>
                <a:lnTo>
                  <a:pt x="2044133" y="1179783"/>
                </a:lnTo>
                <a:lnTo>
                  <a:pt x="2058178" y="1179585"/>
                </a:lnTo>
                <a:lnTo>
                  <a:pt x="2072220" y="1179282"/>
                </a:lnTo>
                <a:lnTo>
                  <a:pt x="2086261" y="1178546"/>
                </a:lnTo>
                <a:lnTo>
                  <a:pt x="2100301" y="1177237"/>
                </a:lnTo>
                <a:lnTo>
                  <a:pt x="2114340" y="1175544"/>
                </a:lnTo>
                <a:lnTo>
                  <a:pt x="2128379" y="1173869"/>
                </a:lnTo>
                <a:lnTo>
                  <a:pt x="2142418" y="1172448"/>
                </a:lnTo>
                <a:lnTo>
                  <a:pt x="2156456" y="1171344"/>
                </a:lnTo>
                <a:lnTo>
                  <a:pt x="2170495" y="1170528"/>
                </a:lnTo>
                <a:lnTo>
                  <a:pt x="2184533" y="1169940"/>
                </a:lnTo>
                <a:lnTo>
                  <a:pt x="2198571" y="1169359"/>
                </a:lnTo>
                <a:lnTo>
                  <a:pt x="2212609" y="1168428"/>
                </a:lnTo>
                <a:lnTo>
                  <a:pt x="2226647" y="1166987"/>
                </a:lnTo>
                <a:lnTo>
                  <a:pt x="2240685" y="1165203"/>
                </a:lnTo>
                <a:lnTo>
                  <a:pt x="2254723" y="1163467"/>
                </a:lnTo>
                <a:lnTo>
                  <a:pt x="2268761" y="1162004"/>
                </a:lnTo>
                <a:lnTo>
                  <a:pt x="2282799" y="1160872"/>
                </a:lnTo>
                <a:lnTo>
                  <a:pt x="2296837" y="1160037"/>
                </a:lnTo>
                <a:lnTo>
                  <a:pt x="2310889" y="1159441"/>
                </a:lnTo>
                <a:lnTo>
                  <a:pt x="2325446" y="1159024"/>
                </a:lnTo>
                <a:lnTo>
                  <a:pt x="2341428" y="1158737"/>
                </a:lnTo>
                <a:lnTo>
                  <a:pt x="2359212" y="1158540"/>
                </a:lnTo>
                <a:lnTo>
                  <a:pt x="2378209" y="1158407"/>
                </a:lnTo>
                <a:lnTo>
                  <a:pt x="2397191" y="1158317"/>
                </a:lnTo>
                <a:lnTo>
                  <a:pt x="2415451" y="1158257"/>
                </a:lnTo>
                <a:lnTo>
                  <a:pt x="2433286" y="1158215"/>
                </a:lnTo>
                <a:lnTo>
                  <a:pt x="2451693" y="1158188"/>
                </a:lnTo>
                <a:lnTo>
                  <a:pt x="2471225" y="1158166"/>
                </a:lnTo>
                <a:lnTo>
                  <a:pt x="2491954" y="1157981"/>
                </a:lnTo>
                <a:lnTo>
                  <a:pt x="2513721" y="1157324"/>
                </a:lnTo>
                <a:lnTo>
                  <a:pt x="2536300" y="1156070"/>
                </a:lnTo>
                <a:lnTo>
                  <a:pt x="2559482" y="1154414"/>
                </a:lnTo>
                <a:lnTo>
                  <a:pt x="2583097" y="1152763"/>
                </a:lnTo>
                <a:lnTo>
                  <a:pt x="2607014" y="1151359"/>
                </a:lnTo>
                <a:lnTo>
                  <a:pt x="2631140" y="1150266"/>
                </a:lnTo>
                <a:lnTo>
                  <a:pt x="2655410" y="1149457"/>
                </a:lnTo>
                <a:lnTo>
                  <a:pt x="2679763" y="1148873"/>
                </a:lnTo>
                <a:lnTo>
                  <a:pt x="2703677" y="1148295"/>
                </a:lnTo>
                <a:lnTo>
                  <a:pt x="2726209" y="1147367"/>
                </a:lnTo>
                <a:lnTo>
                  <a:pt x="2746969" y="1145927"/>
                </a:lnTo>
                <a:lnTo>
                  <a:pt x="2766538" y="1144145"/>
                </a:lnTo>
                <a:lnTo>
                  <a:pt x="2786133" y="1142409"/>
                </a:lnTo>
                <a:lnTo>
                  <a:pt x="2806474" y="1140947"/>
                </a:lnTo>
                <a:lnTo>
                  <a:pt x="2827749" y="1139815"/>
                </a:lnTo>
                <a:lnTo>
                  <a:pt x="2849884" y="1138980"/>
                </a:lnTo>
                <a:lnTo>
                  <a:pt x="2872707" y="1138384"/>
                </a:lnTo>
                <a:lnTo>
                  <a:pt x="2895882" y="1137967"/>
                </a:lnTo>
                <a:lnTo>
                  <a:pt x="2918959" y="1137680"/>
                </a:lnTo>
                <a:lnTo>
                  <a:pt x="2941689" y="1137483"/>
                </a:lnTo>
                <a:lnTo>
                  <a:pt x="2963693" y="1137350"/>
                </a:lnTo>
                <a:lnTo>
                  <a:pt x="2984403" y="1137260"/>
                </a:lnTo>
                <a:lnTo>
                  <a:pt x="3003639" y="1137199"/>
                </a:lnTo>
                <a:lnTo>
                  <a:pt x="3021863" y="1137159"/>
                </a:lnTo>
                <a:lnTo>
                  <a:pt x="3039948" y="1137131"/>
                </a:lnTo>
                <a:lnTo>
                  <a:pt x="3058412" y="1137113"/>
                </a:lnTo>
                <a:lnTo>
                  <a:pt x="3077089" y="1137101"/>
                </a:lnTo>
                <a:lnTo>
                  <a:pt x="3095335" y="1137093"/>
                </a:lnTo>
                <a:lnTo>
                  <a:pt x="3112807" y="1137088"/>
                </a:lnTo>
                <a:lnTo>
                  <a:pt x="3129795" y="1137084"/>
                </a:lnTo>
                <a:lnTo>
                  <a:pt x="3147026" y="1137082"/>
                </a:lnTo>
                <a:lnTo>
                  <a:pt x="3164908" y="1137080"/>
                </a:lnTo>
                <a:lnTo>
                  <a:pt x="3183187" y="1137079"/>
                </a:lnTo>
                <a:lnTo>
                  <a:pt x="3201165" y="1137078"/>
                </a:lnTo>
                <a:lnTo>
                  <a:pt x="3218457" y="1137078"/>
                </a:lnTo>
                <a:lnTo>
                  <a:pt x="3235323" y="1137077"/>
                </a:lnTo>
                <a:lnTo>
                  <a:pt x="3252474" y="1137077"/>
                </a:lnTo>
                <a:lnTo>
                  <a:pt x="3270296" y="1137081"/>
                </a:lnTo>
                <a:lnTo>
                  <a:pt x="3288367" y="1137254"/>
                </a:lnTo>
                <a:lnTo>
                  <a:pt x="3305673" y="1137902"/>
                </a:lnTo>
                <a:lnTo>
                  <a:pt x="3321700" y="1139151"/>
                </a:lnTo>
                <a:lnTo>
                  <a:pt x="3336903" y="1140804"/>
                </a:lnTo>
                <a:lnTo>
                  <a:pt x="3352399" y="1142452"/>
                </a:lnTo>
                <a:lnTo>
                  <a:pt x="3368831" y="1143855"/>
                </a:lnTo>
                <a:lnTo>
                  <a:pt x="3386497" y="1144948"/>
                </a:lnTo>
                <a:lnTo>
                  <a:pt x="3405587" y="1145756"/>
                </a:lnTo>
                <a:lnTo>
                  <a:pt x="3426028" y="1146334"/>
                </a:lnTo>
                <a:lnTo>
                  <a:pt x="3447437" y="1146739"/>
                </a:lnTo>
                <a:lnTo>
                  <a:pt x="3469245" y="1147018"/>
                </a:lnTo>
                <a:lnTo>
                  <a:pt x="3491088" y="1147209"/>
                </a:lnTo>
                <a:lnTo>
                  <a:pt x="3512649" y="1147339"/>
                </a:lnTo>
                <a:lnTo>
                  <a:pt x="3533586" y="1147427"/>
                </a:lnTo>
                <a:lnTo>
                  <a:pt x="3553783" y="1147486"/>
                </a:lnTo>
                <a:lnTo>
                  <a:pt x="3573466" y="1147525"/>
                </a:lnTo>
                <a:lnTo>
                  <a:pt x="3593070" y="1147552"/>
                </a:lnTo>
                <a:lnTo>
                  <a:pt x="3612845" y="1147574"/>
                </a:lnTo>
                <a:lnTo>
                  <a:pt x="3632382" y="1147759"/>
                </a:lnTo>
                <a:lnTo>
                  <a:pt x="3650749" y="1148415"/>
                </a:lnTo>
                <a:lnTo>
                  <a:pt x="3667519" y="1149664"/>
                </a:lnTo>
                <a:lnTo>
                  <a:pt x="3683069" y="1151148"/>
                </a:lnTo>
                <a:lnTo>
                  <a:pt x="3698272" y="1152150"/>
                </a:lnTo>
                <a:lnTo>
                  <a:pt x="3713694" y="1152310"/>
                </a:lnTo>
                <a:lnTo>
                  <a:pt x="3729699" y="1151924"/>
                </a:lnTo>
                <a:lnTo>
                  <a:pt x="3746601" y="1151733"/>
                </a:lnTo>
                <a:lnTo>
                  <a:pt x="3764462" y="1152153"/>
                </a:lnTo>
                <a:lnTo>
                  <a:pt x="3783002" y="1152945"/>
                </a:lnTo>
                <a:lnTo>
                  <a:pt x="3801739" y="1153417"/>
                </a:lnTo>
                <a:lnTo>
                  <a:pt x="3820379" y="1153184"/>
                </a:lnTo>
                <a:lnTo>
                  <a:pt x="3838978" y="1152349"/>
                </a:lnTo>
                <a:lnTo>
                  <a:pt x="3857837" y="1151317"/>
                </a:lnTo>
                <a:lnTo>
                  <a:pt x="3877109" y="1150355"/>
                </a:lnTo>
                <a:lnTo>
                  <a:pt x="3896476" y="1149405"/>
                </a:lnTo>
                <a:lnTo>
                  <a:pt x="3915258" y="1148167"/>
                </a:lnTo>
                <a:lnTo>
                  <a:pt x="3933113" y="1146486"/>
                </a:lnTo>
                <a:lnTo>
                  <a:pt x="3949864" y="1144357"/>
                </a:lnTo>
                <a:lnTo>
                  <a:pt x="3965349" y="1141850"/>
                </a:lnTo>
                <a:lnTo>
                  <a:pt x="3979620" y="1139049"/>
                </a:lnTo>
                <a:lnTo>
                  <a:pt x="3993035" y="1136033"/>
                </a:lnTo>
                <a:lnTo>
                  <a:pt x="4006132" y="1132862"/>
                </a:lnTo>
                <a:lnTo>
                  <a:pt x="4019253" y="1129583"/>
                </a:lnTo>
                <a:lnTo>
                  <a:pt x="4032698" y="1126229"/>
                </a:lnTo>
                <a:lnTo>
                  <a:pt x="4046797" y="1122825"/>
                </a:lnTo>
                <a:lnTo>
                  <a:pt x="4061653" y="1119386"/>
                </a:lnTo>
                <a:lnTo>
                  <a:pt x="4077037" y="1115924"/>
                </a:lnTo>
                <a:lnTo>
                  <a:pt x="4092511" y="1112446"/>
                </a:lnTo>
                <a:lnTo>
                  <a:pt x="4107805" y="1108953"/>
                </a:lnTo>
                <a:lnTo>
                  <a:pt x="4122835" y="1105285"/>
                </a:lnTo>
                <a:lnTo>
                  <a:pt x="4137614" y="1101137"/>
                </a:lnTo>
                <a:lnTo>
                  <a:pt x="4152184" y="1096380"/>
                </a:lnTo>
                <a:lnTo>
                  <a:pt x="4166596" y="1091050"/>
                </a:lnTo>
                <a:lnTo>
                  <a:pt x="4180893" y="1085246"/>
                </a:lnTo>
                <a:lnTo>
                  <a:pt x="4195104" y="1079083"/>
                </a:lnTo>
                <a:lnTo>
                  <a:pt x="4209090" y="1072656"/>
                </a:lnTo>
                <a:lnTo>
                  <a:pt x="4222560" y="1066043"/>
                </a:lnTo>
                <a:lnTo>
                  <a:pt x="4235400" y="1059296"/>
                </a:lnTo>
                <a:lnTo>
                  <a:pt x="4247650" y="1052291"/>
                </a:lnTo>
                <a:lnTo>
                  <a:pt x="4259416" y="1044749"/>
                </a:lnTo>
                <a:lnTo>
                  <a:pt x="4270809" y="1036566"/>
                </a:lnTo>
                <a:lnTo>
                  <a:pt x="4281768" y="1027951"/>
                </a:lnTo>
                <a:lnTo>
                  <a:pt x="4292060" y="1019321"/>
                </a:lnTo>
                <a:lnTo>
                  <a:pt x="4301616" y="1010920"/>
                </a:lnTo>
                <a:lnTo>
                  <a:pt x="4310509" y="1002652"/>
                </a:lnTo>
                <a:lnTo>
                  <a:pt x="4318868" y="994188"/>
                </a:lnTo>
                <a:lnTo>
                  <a:pt x="4326825" y="985346"/>
                </a:lnTo>
                <a:lnTo>
                  <a:pt x="4334493" y="976101"/>
                </a:lnTo>
                <a:lnTo>
                  <a:pt x="4341956" y="966509"/>
                </a:lnTo>
                <a:lnTo>
                  <a:pt x="4349277" y="956645"/>
                </a:lnTo>
                <a:lnTo>
                  <a:pt x="4356499" y="946580"/>
                </a:lnTo>
                <a:lnTo>
                  <a:pt x="4363655" y="936370"/>
                </a:lnTo>
                <a:lnTo>
                  <a:pt x="4370765" y="926058"/>
                </a:lnTo>
                <a:lnTo>
                  <a:pt x="4377846" y="915677"/>
                </a:lnTo>
                <a:lnTo>
                  <a:pt x="4384906" y="905248"/>
                </a:lnTo>
                <a:lnTo>
                  <a:pt x="4391948" y="894786"/>
                </a:lnTo>
                <a:lnTo>
                  <a:pt x="4398813" y="884302"/>
                </a:lnTo>
                <a:lnTo>
                  <a:pt x="4405196" y="873804"/>
                </a:lnTo>
                <a:lnTo>
                  <a:pt x="4410966" y="863291"/>
                </a:lnTo>
                <a:lnTo>
                  <a:pt x="4415992" y="852603"/>
                </a:lnTo>
                <a:lnTo>
                  <a:pt x="4420069" y="841435"/>
                </a:lnTo>
                <a:lnTo>
                  <a:pt x="4423181" y="829655"/>
                </a:lnTo>
                <a:lnTo>
                  <a:pt x="4425458" y="817132"/>
                </a:lnTo>
                <a:lnTo>
                  <a:pt x="4427077" y="803661"/>
                </a:lnTo>
                <a:lnTo>
                  <a:pt x="4428207" y="789225"/>
                </a:lnTo>
                <a:lnTo>
                  <a:pt x="4428985" y="773954"/>
                </a:lnTo>
                <a:lnTo>
                  <a:pt x="4429516" y="758026"/>
                </a:lnTo>
                <a:lnTo>
                  <a:pt x="4429866" y="741616"/>
                </a:lnTo>
                <a:lnTo>
                  <a:pt x="4429763" y="725192"/>
                </a:lnTo>
                <a:lnTo>
                  <a:pt x="4428630" y="709472"/>
                </a:lnTo>
                <a:lnTo>
                  <a:pt x="4426239" y="694786"/>
                </a:lnTo>
                <a:lnTo>
                  <a:pt x="4422833" y="680960"/>
                </a:lnTo>
                <a:lnTo>
                  <a:pt x="4418938" y="667521"/>
                </a:lnTo>
                <a:lnTo>
                  <a:pt x="4414911" y="654146"/>
                </a:lnTo>
                <a:lnTo>
                  <a:pt x="4410923" y="640856"/>
                </a:lnTo>
                <a:lnTo>
                  <a:pt x="4407025" y="627918"/>
                </a:lnTo>
                <a:lnTo>
                  <a:pt x="4403218" y="615469"/>
                </a:lnTo>
                <a:lnTo>
                  <a:pt x="4399323" y="603497"/>
                </a:lnTo>
                <a:lnTo>
                  <a:pt x="4395016" y="591924"/>
                </a:lnTo>
                <a:lnTo>
                  <a:pt x="4390149" y="580659"/>
                </a:lnTo>
                <a:lnTo>
                  <a:pt x="4384743" y="569619"/>
                </a:lnTo>
                <a:lnTo>
                  <a:pt x="4378888" y="558740"/>
                </a:lnTo>
                <a:lnTo>
                  <a:pt x="4372690" y="547972"/>
                </a:lnTo>
                <a:lnTo>
                  <a:pt x="4366240" y="537282"/>
                </a:lnTo>
                <a:lnTo>
                  <a:pt x="4359611" y="526645"/>
                </a:lnTo>
                <a:lnTo>
                  <a:pt x="4352858" y="516039"/>
                </a:lnTo>
                <a:lnTo>
                  <a:pt x="4346018" y="505288"/>
                </a:lnTo>
                <a:lnTo>
                  <a:pt x="4339121" y="494079"/>
                </a:lnTo>
                <a:lnTo>
                  <a:pt x="4332179" y="482284"/>
                </a:lnTo>
                <a:lnTo>
                  <a:pt x="4325041" y="470261"/>
                </a:lnTo>
                <a:lnTo>
                  <a:pt x="4317410" y="458723"/>
                </a:lnTo>
                <a:lnTo>
                  <a:pt x="4309166" y="448034"/>
                </a:lnTo>
                <a:lnTo>
                  <a:pt x="4300511" y="438061"/>
                </a:lnTo>
                <a:lnTo>
                  <a:pt x="4291855" y="428370"/>
                </a:lnTo>
                <a:lnTo>
                  <a:pt x="4283440" y="418669"/>
                </a:lnTo>
                <a:lnTo>
                  <a:pt x="4275333" y="409000"/>
                </a:lnTo>
                <a:lnTo>
                  <a:pt x="4267510" y="399647"/>
                </a:lnTo>
                <a:lnTo>
                  <a:pt x="4259910" y="390758"/>
                </a:lnTo>
                <a:lnTo>
                  <a:pt x="4252315" y="382330"/>
                </a:lnTo>
                <a:lnTo>
                  <a:pt x="4244368" y="374289"/>
                </a:lnTo>
                <a:lnTo>
                  <a:pt x="4235911" y="366549"/>
                </a:lnTo>
                <a:lnTo>
                  <a:pt x="4227109" y="359029"/>
                </a:lnTo>
                <a:lnTo>
                  <a:pt x="4218354" y="351665"/>
                </a:lnTo>
                <a:lnTo>
                  <a:pt x="4209870" y="344412"/>
                </a:lnTo>
                <a:lnTo>
                  <a:pt x="4201546" y="337235"/>
                </a:lnTo>
                <a:lnTo>
                  <a:pt x="4193044" y="330109"/>
                </a:lnTo>
                <a:lnTo>
                  <a:pt x="4184172" y="323018"/>
                </a:lnTo>
                <a:lnTo>
                  <a:pt x="4174738" y="315951"/>
                </a:lnTo>
                <a:lnTo>
                  <a:pt x="4164486" y="308899"/>
                </a:lnTo>
                <a:lnTo>
                  <a:pt x="4153366" y="301864"/>
                </a:lnTo>
                <a:lnTo>
                  <a:pt x="4141643" y="295003"/>
                </a:lnTo>
                <a:lnTo>
                  <a:pt x="4129782" y="288623"/>
                </a:lnTo>
                <a:lnTo>
                  <a:pt x="4118060" y="282846"/>
                </a:lnTo>
                <a:lnTo>
                  <a:pt x="4106412" y="277476"/>
                </a:lnTo>
                <a:lnTo>
                  <a:pt x="4094525" y="272102"/>
                </a:lnTo>
                <a:lnTo>
                  <a:pt x="4082231" y="266484"/>
                </a:lnTo>
                <a:lnTo>
                  <a:pt x="4069517" y="260556"/>
                </a:lnTo>
                <a:lnTo>
                  <a:pt x="4056442" y="254345"/>
                </a:lnTo>
                <a:lnTo>
                  <a:pt x="4043091" y="247908"/>
                </a:lnTo>
                <a:lnTo>
                  <a:pt x="4029701" y="241466"/>
                </a:lnTo>
                <a:lnTo>
                  <a:pt x="4016637" y="235375"/>
                </a:lnTo>
                <a:lnTo>
                  <a:pt x="4004065" y="229795"/>
                </a:lnTo>
                <a:lnTo>
                  <a:pt x="3991658" y="224559"/>
                </a:lnTo>
                <a:lnTo>
                  <a:pt x="3978721" y="219276"/>
                </a:lnTo>
                <a:lnTo>
                  <a:pt x="3964909" y="213722"/>
                </a:lnTo>
                <a:lnTo>
                  <a:pt x="3950530" y="208009"/>
                </a:lnTo>
                <a:lnTo>
                  <a:pt x="3936332" y="202473"/>
                </a:lnTo>
                <a:lnTo>
                  <a:pt x="3922729" y="197302"/>
                </a:lnTo>
                <a:lnTo>
                  <a:pt x="3909324" y="192526"/>
                </a:lnTo>
                <a:lnTo>
                  <a:pt x="3895118" y="188091"/>
                </a:lnTo>
                <a:lnTo>
                  <a:pt x="3879605" y="183924"/>
                </a:lnTo>
                <a:lnTo>
                  <a:pt x="3863083" y="179957"/>
                </a:lnTo>
                <a:lnTo>
                  <a:pt x="3846367" y="176132"/>
                </a:lnTo>
                <a:lnTo>
                  <a:pt x="3829962" y="172408"/>
                </a:lnTo>
                <a:lnTo>
                  <a:pt x="3813709" y="168753"/>
                </a:lnTo>
                <a:lnTo>
                  <a:pt x="3796978" y="165145"/>
                </a:lnTo>
                <a:lnTo>
                  <a:pt x="3779437" y="161574"/>
                </a:lnTo>
                <a:lnTo>
                  <a:pt x="3761386" y="158193"/>
                </a:lnTo>
                <a:lnTo>
                  <a:pt x="3743562" y="155303"/>
                </a:lnTo>
                <a:lnTo>
                  <a:pt x="3726387" y="153021"/>
                </a:lnTo>
                <a:lnTo>
                  <a:pt x="3710108" y="151152"/>
                </a:lnTo>
                <a:lnTo>
                  <a:pt x="3694949" y="149281"/>
                </a:lnTo>
                <a:lnTo>
                  <a:pt x="3680904" y="147169"/>
                </a:lnTo>
                <a:lnTo>
                  <a:pt x="3667811" y="144748"/>
                </a:lnTo>
                <a:lnTo>
                  <a:pt x="3655464" y="142044"/>
                </a:lnTo>
                <a:lnTo>
                  <a:pt x="3643664" y="139111"/>
                </a:lnTo>
                <a:lnTo>
                  <a:pt x="3632091" y="136005"/>
                </a:lnTo>
                <a:lnTo>
                  <a:pt x="3620320" y="132774"/>
                </a:lnTo>
                <a:lnTo>
                  <a:pt x="3608122" y="129460"/>
                </a:lnTo>
                <a:lnTo>
                  <a:pt x="3594977" y="126253"/>
                </a:lnTo>
                <a:lnTo>
                  <a:pt x="3580025" y="123479"/>
                </a:lnTo>
                <a:lnTo>
                  <a:pt x="3562972" y="121277"/>
                </a:lnTo>
                <a:lnTo>
                  <a:pt x="3544485" y="119460"/>
                </a:lnTo>
                <a:lnTo>
                  <a:pt x="3525852" y="117625"/>
                </a:lnTo>
                <a:lnTo>
                  <a:pt x="3507831" y="115540"/>
                </a:lnTo>
                <a:lnTo>
                  <a:pt x="3490158" y="113308"/>
                </a:lnTo>
                <a:lnTo>
                  <a:pt x="3471860" y="111263"/>
                </a:lnTo>
                <a:lnTo>
                  <a:pt x="3452415" y="109585"/>
                </a:lnTo>
                <a:lnTo>
                  <a:pt x="3432254" y="108138"/>
                </a:lnTo>
                <a:lnTo>
                  <a:pt x="3412466" y="106558"/>
                </a:lnTo>
                <a:lnTo>
                  <a:pt x="3393663" y="104648"/>
                </a:lnTo>
                <a:lnTo>
                  <a:pt x="3375800" y="102535"/>
                </a:lnTo>
                <a:lnTo>
                  <a:pt x="3358436" y="100570"/>
                </a:lnTo>
                <a:lnTo>
                  <a:pt x="3341245" y="98947"/>
                </a:lnTo>
                <a:lnTo>
                  <a:pt x="3324225" y="97535"/>
                </a:lnTo>
                <a:lnTo>
                  <a:pt x="3307623" y="95980"/>
                </a:lnTo>
                <a:lnTo>
                  <a:pt x="3291557" y="94087"/>
                </a:lnTo>
                <a:lnTo>
                  <a:pt x="3276003" y="91985"/>
                </a:lnTo>
                <a:lnTo>
                  <a:pt x="3260871" y="90027"/>
                </a:lnTo>
                <a:lnTo>
                  <a:pt x="3246063" y="88409"/>
                </a:lnTo>
                <a:lnTo>
                  <a:pt x="3231491" y="87000"/>
                </a:lnTo>
                <a:lnTo>
                  <a:pt x="3217088" y="85447"/>
                </a:lnTo>
                <a:lnTo>
                  <a:pt x="3202801" y="83556"/>
                </a:lnTo>
                <a:lnTo>
                  <a:pt x="3188594" y="81454"/>
                </a:lnTo>
                <a:lnTo>
                  <a:pt x="3174442" y="79497"/>
                </a:lnTo>
                <a:lnTo>
                  <a:pt x="3160324" y="77880"/>
                </a:lnTo>
                <a:lnTo>
                  <a:pt x="3146062" y="76471"/>
                </a:lnTo>
                <a:lnTo>
                  <a:pt x="3131341" y="74918"/>
                </a:lnTo>
                <a:lnTo>
                  <a:pt x="3116032" y="73027"/>
                </a:lnTo>
                <a:lnTo>
                  <a:pt x="3100326" y="70926"/>
                </a:lnTo>
                <a:lnTo>
                  <a:pt x="3084629" y="68969"/>
                </a:lnTo>
                <a:lnTo>
                  <a:pt x="3069182" y="67351"/>
                </a:lnTo>
                <a:lnTo>
                  <a:pt x="3054046" y="65943"/>
                </a:lnTo>
                <a:lnTo>
                  <a:pt x="3039197" y="64390"/>
                </a:lnTo>
                <a:lnTo>
                  <a:pt x="3024575" y="62498"/>
                </a:lnTo>
                <a:lnTo>
                  <a:pt x="3009958" y="60397"/>
                </a:lnTo>
                <a:lnTo>
                  <a:pt x="2994991" y="58441"/>
                </a:lnTo>
                <a:lnTo>
                  <a:pt x="2979513" y="56827"/>
                </a:lnTo>
                <a:lnTo>
                  <a:pt x="2963692" y="55592"/>
                </a:lnTo>
                <a:lnTo>
                  <a:pt x="2947917" y="54687"/>
                </a:lnTo>
                <a:lnTo>
                  <a:pt x="2932413" y="54040"/>
                </a:lnTo>
                <a:lnTo>
                  <a:pt x="2917070" y="53419"/>
                </a:lnTo>
                <a:lnTo>
                  <a:pt x="2901549" y="52462"/>
                </a:lnTo>
                <a:lnTo>
                  <a:pt x="2885662" y="51002"/>
                </a:lnTo>
                <a:lnTo>
                  <a:pt x="2869381" y="49207"/>
                </a:lnTo>
                <a:lnTo>
                  <a:pt x="2852759" y="47462"/>
                </a:lnTo>
                <a:lnTo>
                  <a:pt x="2835873" y="45995"/>
                </a:lnTo>
                <a:lnTo>
                  <a:pt x="2818957" y="44859"/>
                </a:lnTo>
                <a:lnTo>
                  <a:pt x="2802372" y="44021"/>
                </a:lnTo>
                <a:lnTo>
                  <a:pt x="2786288" y="43419"/>
                </a:lnTo>
                <a:lnTo>
                  <a:pt x="2770539" y="42828"/>
                </a:lnTo>
                <a:lnTo>
                  <a:pt x="2754738" y="41892"/>
                </a:lnTo>
                <a:lnTo>
                  <a:pt x="2738659" y="40446"/>
                </a:lnTo>
                <a:lnTo>
                  <a:pt x="2722249" y="38660"/>
                </a:lnTo>
                <a:lnTo>
                  <a:pt x="2705539" y="36921"/>
                </a:lnTo>
                <a:lnTo>
                  <a:pt x="2688590" y="35453"/>
                </a:lnTo>
                <a:lnTo>
                  <a:pt x="2671461" y="34147"/>
                </a:lnTo>
                <a:lnTo>
                  <a:pt x="2654202" y="32663"/>
                </a:lnTo>
                <a:lnTo>
                  <a:pt x="2636856" y="30818"/>
                </a:lnTo>
                <a:lnTo>
                  <a:pt x="2619615" y="28748"/>
                </a:lnTo>
                <a:lnTo>
                  <a:pt x="2602806" y="26812"/>
                </a:lnTo>
                <a:lnTo>
                  <a:pt x="2586568" y="25209"/>
                </a:lnTo>
                <a:lnTo>
                  <a:pt x="2570714" y="23810"/>
                </a:lnTo>
                <a:lnTo>
                  <a:pt x="2554842" y="22263"/>
                </a:lnTo>
                <a:lnTo>
                  <a:pt x="2538715" y="20376"/>
                </a:lnTo>
                <a:lnTo>
                  <a:pt x="2522273" y="18278"/>
                </a:lnTo>
                <a:lnTo>
                  <a:pt x="2505541" y="16323"/>
                </a:lnTo>
                <a:lnTo>
                  <a:pt x="2488582" y="14706"/>
                </a:lnTo>
                <a:lnTo>
                  <a:pt x="2471616" y="13299"/>
                </a:lnTo>
                <a:lnTo>
                  <a:pt x="2454999" y="11747"/>
                </a:lnTo>
                <a:lnTo>
                  <a:pt x="2438893" y="9855"/>
                </a:lnTo>
                <a:lnTo>
                  <a:pt x="2423128" y="7754"/>
                </a:lnTo>
                <a:lnTo>
                  <a:pt x="2407318" y="5797"/>
                </a:lnTo>
                <a:lnTo>
                  <a:pt x="2391232" y="4184"/>
                </a:lnTo>
                <a:lnTo>
                  <a:pt x="2374817" y="2949"/>
                </a:lnTo>
                <a:lnTo>
                  <a:pt x="2358105" y="2045"/>
                </a:lnTo>
                <a:lnTo>
                  <a:pt x="2341154" y="1402"/>
                </a:lnTo>
                <a:lnTo>
                  <a:pt x="2324023" y="953"/>
                </a:lnTo>
                <a:lnTo>
                  <a:pt x="2306763" y="644"/>
                </a:lnTo>
                <a:lnTo>
                  <a:pt x="2289412" y="434"/>
                </a:lnTo>
                <a:lnTo>
                  <a:pt x="2271997" y="291"/>
                </a:lnTo>
                <a:lnTo>
                  <a:pt x="2254540" y="195"/>
                </a:lnTo>
                <a:lnTo>
                  <a:pt x="2237053" y="130"/>
                </a:lnTo>
                <a:lnTo>
                  <a:pt x="2219546" y="87"/>
                </a:lnTo>
                <a:lnTo>
                  <a:pt x="2202026" y="57"/>
                </a:lnTo>
                <a:lnTo>
                  <a:pt x="2184492" y="38"/>
                </a:lnTo>
                <a:lnTo>
                  <a:pt x="2166784" y="25"/>
                </a:lnTo>
                <a:lnTo>
                  <a:pt x="2148596" y="17"/>
                </a:lnTo>
                <a:lnTo>
                  <a:pt x="2129806" y="11"/>
                </a:lnTo>
                <a:lnTo>
                  <a:pt x="2110609" y="7"/>
                </a:lnTo>
                <a:lnTo>
                  <a:pt x="2091416" y="4"/>
                </a:lnTo>
                <a:lnTo>
                  <a:pt x="2072463" y="2"/>
                </a:lnTo>
                <a:lnTo>
                  <a:pt x="2053650" y="1"/>
                </a:lnTo>
                <a:lnTo>
                  <a:pt x="2034647" y="0"/>
                </a:lnTo>
                <a:lnTo>
                  <a:pt x="2015273" y="4"/>
                </a:lnTo>
                <a:lnTo>
                  <a:pt x="1995669" y="177"/>
                </a:lnTo>
                <a:lnTo>
                  <a:pt x="1976194" y="825"/>
                </a:lnTo>
                <a:lnTo>
                  <a:pt x="1957053" y="2073"/>
                </a:lnTo>
                <a:lnTo>
                  <a:pt x="1938282" y="3726"/>
                </a:lnTo>
                <a:lnTo>
                  <a:pt x="1919839" y="5374"/>
                </a:lnTo>
                <a:lnTo>
                  <a:pt x="1901655" y="6777"/>
                </a:lnTo>
                <a:lnTo>
                  <a:pt x="1883663" y="7870"/>
                </a:lnTo>
                <a:lnTo>
                  <a:pt x="1865809" y="8678"/>
                </a:lnTo>
                <a:lnTo>
                  <a:pt x="1848053" y="9256"/>
                </a:lnTo>
                <a:lnTo>
                  <a:pt x="1830364" y="9661"/>
                </a:lnTo>
                <a:lnTo>
                  <a:pt x="1812721" y="9940"/>
                </a:lnTo>
                <a:lnTo>
                  <a:pt x="1795109" y="10131"/>
                </a:lnTo>
                <a:lnTo>
                  <a:pt x="1777519" y="10261"/>
                </a:lnTo>
                <a:lnTo>
                  <a:pt x="1759942" y="10349"/>
                </a:lnTo>
                <a:lnTo>
                  <a:pt x="1742375" y="10408"/>
                </a:lnTo>
                <a:lnTo>
                  <a:pt x="1724815" y="10447"/>
                </a:lnTo>
                <a:lnTo>
                  <a:pt x="1707259" y="10474"/>
                </a:lnTo>
                <a:lnTo>
                  <a:pt x="1689705" y="10496"/>
                </a:lnTo>
                <a:lnTo>
                  <a:pt x="1672154" y="10681"/>
                </a:lnTo>
                <a:lnTo>
                  <a:pt x="1654604" y="11337"/>
                </a:lnTo>
                <a:lnTo>
                  <a:pt x="1637055" y="12591"/>
                </a:lnTo>
                <a:lnTo>
                  <a:pt x="1619506" y="14248"/>
                </a:lnTo>
                <a:lnTo>
                  <a:pt x="1601958" y="15898"/>
                </a:lnTo>
                <a:lnTo>
                  <a:pt x="1584405" y="17307"/>
                </a:lnTo>
                <a:lnTo>
                  <a:pt x="1566685" y="18574"/>
                </a:lnTo>
                <a:lnTo>
                  <a:pt x="1548488" y="20031"/>
                </a:lnTo>
                <a:lnTo>
                  <a:pt x="1529692" y="21858"/>
                </a:lnTo>
                <a:lnTo>
                  <a:pt x="1510492" y="23916"/>
                </a:lnTo>
                <a:lnTo>
                  <a:pt x="1491296" y="25844"/>
                </a:lnTo>
                <a:lnTo>
                  <a:pt x="1472346" y="27442"/>
                </a:lnTo>
                <a:lnTo>
                  <a:pt x="1453706" y="28838"/>
                </a:lnTo>
                <a:lnTo>
                  <a:pt x="1435350" y="30382"/>
                </a:lnTo>
                <a:lnTo>
                  <a:pt x="1417224" y="32267"/>
                </a:lnTo>
                <a:lnTo>
                  <a:pt x="1399272" y="34365"/>
                </a:lnTo>
                <a:lnTo>
                  <a:pt x="1381445" y="36319"/>
                </a:lnTo>
                <a:lnTo>
                  <a:pt x="1363706" y="37935"/>
                </a:lnTo>
                <a:lnTo>
                  <a:pt x="1346029" y="39343"/>
                </a:lnTo>
                <a:lnTo>
                  <a:pt x="1328394" y="40895"/>
                </a:lnTo>
                <a:lnTo>
                  <a:pt x="1310788" y="42785"/>
                </a:lnTo>
                <a:lnTo>
                  <a:pt x="1293201" y="44886"/>
                </a:lnTo>
                <a:lnTo>
                  <a:pt x="1275626" y="46843"/>
                </a:lnTo>
                <a:lnTo>
                  <a:pt x="1258061" y="48456"/>
                </a:lnTo>
                <a:lnTo>
                  <a:pt x="1240502" y="49692"/>
                </a:lnTo>
                <a:lnTo>
                  <a:pt x="1222947" y="50596"/>
                </a:lnTo>
                <a:lnTo>
                  <a:pt x="1205394" y="51243"/>
                </a:lnTo>
                <a:lnTo>
                  <a:pt x="1187843" y="51864"/>
                </a:lnTo>
                <a:lnTo>
                  <a:pt x="1170292" y="52822"/>
                </a:lnTo>
                <a:lnTo>
                  <a:pt x="1152744" y="54281"/>
                </a:lnTo>
                <a:lnTo>
                  <a:pt x="1135195" y="56076"/>
                </a:lnTo>
                <a:lnTo>
                  <a:pt x="1117647" y="57821"/>
                </a:lnTo>
                <a:lnTo>
                  <a:pt x="1100099" y="59288"/>
                </a:lnTo>
                <a:lnTo>
                  <a:pt x="1082551" y="60425"/>
                </a:lnTo>
                <a:lnTo>
                  <a:pt x="1065004" y="61262"/>
                </a:lnTo>
                <a:lnTo>
                  <a:pt x="1047456" y="61864"/>
                </a:lnTo>
                <a:lnTo>
                  <a:pt x="1029908" y="62454"/>
                </a:lnTo>
                <a:lnTo>
                  <a:pt x="1012361" y="63391"/>
                </a:lnTo>
                <a:lnTo>
                  <a:pt x="994813" y="64836"/>
                </a:lnTo>
                <a:lnTo>
                  <a:pt x="977266" y="66623"/>
                </a:lnTo>
                <a:lnTo>
                  <a:pt x="959718" y="68361"/>
                </a:lnTo>
                <a:lnTo>
                  <a:pt x="942161" y="69829"/>
                </a:lnTo>
                <a:lnTo>
                  <a:pt x="924268" y="71136"/>
                </a:lnTo>
                <a:lnTo>
                  <a:pt x="905424" y="72620"/>
                </a:lnTo>
                <a:lnTo>
                  <a:pt x="885402" y="74465"/>
                </a:lnTo>
                <a:lnTo>
                  <a:pt x="865335" y="76544"/>
                </a:lnTo>
                <a:lnTo>
                  <a:pt x="845557" y="78704"/>
                </a:lnTo>
                <a:lnTo>
                  <a:pt x="824328" y="81138"/>
                </a:lnTo>
                <a:lnTo>
                  <a:pt x="798281" y="84227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7443647" y="1031792"/>
            <a:ext cx="168457" cy="631711"/>
            <a:chOff x="7443647" y="1031792"/>
            <a:chExt cx="168457" cy="631711"/>
          </a:xfrm>
        </p:grpSpPr>
        <p:sp>
          <p:nvSpPr>
            <p:cNvPr id="127" name="Freeform 126"/>
            <p:cNvSpPr/>
            <p:nvPr/>
          </p:nvSpPr>
          <p:spPr>
            <a:xfrm>
              <a:off x="7517347" y="1031792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43647" y="130553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7958"/>
                  </a:lnTo>
                  <a:lnTo>
                    <a:pt x="62004" y="28547"/>
                  </a:lnTo>
                  <a:lnTo>
                    <a:pt x="2695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80518" y="143187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0095" y="18152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43647" y="1473989"/>
              <a:ext cx="136872" cy="112197"/>
            </a:xfrm>
            <a:custGeom>
              <a:avLst/>
              <a:gdLst/>
              <a:ahLst/>
              <a:cxnLst/>
              <a:rect l="0" t="0" r="0" b="0"/>
              <a:pathLst>
                <a:path w="136872" h="112197">
                  <a:moveTo>
                    <a:pt x="136871" y="63171"/>
                  </a:moveTo>
                  <a:lnTo>
                    <a:pt x="118890" y="78812"/>
                  </a:lnTo>
                  <a:lnTo>
                    <a:pt x="67130" y="103604"/>
                  </a:lnTo>
                  <a:lnTo>
                    <a:pt x="27170" y="112196"/>
                  </a:lnTo>
                  <a:lnTo>
                    <a:pt x="18113" y="108723"/>
                  </a:lnTo>
                  <a:lnTo>
                    <a:pt x="12076" y="101728"/>
                  </a:lnTo>
                  <a:lnTo>
                    <a:pt x="5368" y="81477"/>
                  </a:lnTo>
                  <a:lnTo>
                    <a:pt x="1061" y="33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8159585" y="980613"/>
            <a:ext cx="284271" cy="746061"/>
            <a:chOff x="8159585" y="980613"/>
            <a:chExt cx="284271" cy="746061"/>
          </a:xfrm>
        </p:grpSpPr>
        <p:sp>
          <p:nvSpPr>
            <p:cNvPr id="132" name="Freeform 131"/>
            <p:cNvSpPr/>
            <p:nvPr/>
          </p:nvSpPr>
          <p:spPr>
            <a:xfrm>
              <a:off x="8243813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159585" y="980613"/>
              <a:ext cx="174708" cy="268143"/>
            </a:xfrm>
            <a:custGeom>
              <a:avLst/>
              <a:gdLst/>
              <a:ahLst/>
              <a:cxnLst/>
              <a:rect l="0" t="0" r="0" b="0"/>
              <a:pathLst>
                <a:path w="174708" h="268143">
                  <a:moveTo>
                    <a:pt x="0" y="9065"/>
                  </a:moveTo>
                  <a:lnTo>
                    <a:pt x="37479" y="732"/>
                  </a:lnTo>
                  <a:lnTo>
                    <a:pt x="49552" y="0"/>
                  </a:lnTo>
                  <a:lnTo>
                    <a:pt x="59941" y="3022"/>
                  </a:lnTo>
                  <a:lnTo>
                    <a:pt x="77723" y="15738"/>
                  </a:lnTo>
                  <a:lnTo>
                    <a:pt x="95299" y="42628"/>
                  </a:lnTo>
                  <a:lnTo>
                    <a:pt x="102326" y="78411"/>
                  </a:lnTo>
                  <a:lnTo>
                    <a:pt x="98820" y="113060"/>
                  </a:lnTo>
                  <a:lnTo>
                    <a:pt x="102145" y="120509"/>
                  </a:lnTo>
                  <a:lnTo>
                    <a:pt x="109041" y="125475"/>
                  </a:lnTo>
                  <a:lnTo>
                    <a:pt x="126841" y="133333"/>
                  </a:lnTo>
                  <a:lnTo>
                    <a:pt x="150017" y="152080"/>
                  </a:lnTo>
                  <a:lnTo>
                    <a:pt x="164551" y="169724"/>
                  </a:lnTo>
                  <a:lnTo>
                    <a:pt x="172569" y="192383"/>
                  </a:lnTo>
                  <a:lnTo>
                    <a:pt x="174707" y="204977"/>
                  </a:lnTo>
                  <a:lnTo>
                    <a:pt x="172624" y="215712"/>
                  </a:lnTo>
                  <a:lnTo>
                    <a:pt x="160949" y="233879"/>
                  </a:lnTo>
                  <a:lnTo>
                    <a:pt x="134647" y="257261"/>
                  </a:lnTo>
                  <a:lnTo>
                    <a:pt x="111706" y="265604"/>
                  </a:lnTo>
                  <a:lnTo>
                    <a:pt x="85912" y="268142"/>
                  </a:lnTo>
                  <a:lnTo>
                    <a:pt x="37465" y="260239"/>
                  </a:lnTo>
                  <a:lnTo>
                    <a:pt x="10529" y="251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180642" y="1347647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5" y="14654"/>
                  </a:lnTo>
                  <a:lnTo>
                    <a:pt x="150422" y="19792"/>
                  </a:lnTo>
                  <a:lnTo>
                    <a:pt x="91541" y="23927"/>
                  </a:lnTo>
                  <a:lnTo>
                    <a:pt x="35110" y="3566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64566" y="1473989"/>
              <a:ext cx="21149" cy="252685"/>
            </a:xfrm>
            <a:custGeom>
              <a:avLst/>
              <a:gdLst/>
              <a:ahLst/>
              <a:cxnLst/>
              <a:rect l="0" t="0" r="0" b="0"/>
              <a:pathLst>
                <a:path w="21149" h="252685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20510"/>
                  </a:lnTo>
                  <a:lnTo>
                    <a:pt x="16906" y="183509"/>
                  </a:lnTo>
                  <a:lnTo>
                    <a:pt x="21148" y="207901"/>
                  </a:lnTo>
                  <a:lnTo>
                    <a:pt x="1611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22757" y="1558217"/>
              <a:ext cx="157928" cy="118384"/>
            </a:xfrm>
            <a:custGeom>
              <a:avLst/>
              <a:gdLst/>
              <a:ahLst/>
              <a:cxnLst/>
              <a:rect l="0" t="0" r="0" b="0"/>
              <a:pathLst>
                <a:path w="157928" h="118384">
                  <a:moveTo>
                    <a:pt x="157927" y="73700"/>
                  </a:moveTo>
                  <a:lnTo>
                    <a:pt x="104052" y="92828"/>
                  </a:lnTo>
                  <a:lnTo>
                    <a:pt x="46890" y="117914"/>
                  </a:lnTo>
                  <a:lnTo>
                    <a:pt x="35939" y="118383"/>
                  </a:lnTo>
                  <a:lnTo>
                    <a:pt x="17533" y="112667"/>
                  </a:lnTo>
                  <a:lnTo>
                    <a:pt x="11688" y="104357"/>
                  </a:lnTo>
                  <a:lnTo>
                    <a:pt x="3463" y="65886"/>
                  </a:lnTo>
                  <a:lnTo>
                    <a:pt x="683" y="19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485761" y="1989886"/>
            <a:ext cx="179262" cy="621182"/>
            <a:chOff x="7485761" y="1989886"/>
            <a:chExt cx="179262" cy="621182"/>
          </a:xfrm>
        </p:grpSpPr>
        <p:sp>
          <p:nvSpPr>
            <p:cNvPr id="138" name="Freeform 137"/>
            <p:cNvSpPr/>
            <p:nvPr/>
          </p:nvSpPr>
          <p:spPr>
            <a:xfrm>
              <a:off x="7541697" y="1989886"/>
              <a:ext cx="7237" cy="157928"/>
            </a:xfrm>
            <a:custGeom>
              <a:avLst/>
              <a:gdLst/>
              <a:ahLst/>
              <a:cxnLst/>
              <a:rect l="0" t="0" r="0" b="0"/>
              <a:pathLst>
                <a:path w="7237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0126"/>
                  </a:lnTo>
                  <a:lnTo>
                    <a:pt x="723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85761" y="2263626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9526" y="0"/>
                  </a:lnTo>
                  <a:lnTo>
                    <a:pt x="60395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85761" y="2354257"/>
              <a:ext cx="179262" cy="256811"/>
            </a:xfrm>
            <a:custGeom>
              <a:avLst/>
              <a:gdLst/>
              <a:ahLst/>
              <a:cxnLst/>
              <a:rect l="0" t="0" r="0" b="0"/>
              <a:pathLst>
                <a:path w="179262" h="256811">
                  <a:moveTo>
                    <a:pt x="0" y="14654"/>
                  </a:moveTo>
                  <a:lnTo>
                    <a:pt x="43963" y="0"/>
                  </a:lnTo>
                  <a:lnTo>
                    <a:pt x="52705" y="206"/>
                  </a:lnTo>
                  <a:lnTo>
                    <a:pt x="68659" y="6673"/>
                  </a:lnTo>
                  <a:lnTo>
                    <a:pt x="112169" y="43262"/>
                  </a:lnTo>
                  <a:lnTo>
                    <a:pt x="115724" y="51274"/>
                  </a:lnTo>
                  <a:lnTo>
                    <a:pt x="116554" y="69534"/>
                  </a:lnTo>
                  <a:lnTo>
                    <a:pt x="109904" y="86229"/>
                  </a:lnTo>
                  <a:lnTo>
                    <a:pt x="104855" y="93956"/>
                  </a:lnTo>
                  <a:lnTo>
                    <a:pt x="106168" y="100278"/>
                  </a:lnTo>
                  <a:lnTo>
                    <a:pt x="111723" y="105662"/>
                  </a:lnTo>
                  <a:lnTo>
                    <a:pt x="173773" y="139347"/>
                  </a:lnTo>
                  <a:lnTo>
                    <a:pt x="177850" y="146916"/>
                  </a:lnTo>
                  <a:lnTo>
                    <a:pt x="179261" y="164684"/>
                  </a:lnTo>
                  <a:lnTo>
                    <a:pt x="172869" y="181160"/>
                  </a:lnTo>
                  <a:lnTo>
                    <a:pt x="167888" y="188829"/>
                  </a:lnTo>
                  <a:lnTo>
                    <a:pt x="152995" y="200470"/>
                  </a:lnTo>
                  <a:lnTo>
                    <a:pt x="96230" y="228464"/>
                  </a:lnTo>
                  <a:lnTo>
                    <a:pt x="33398" y="249293"/>
                  </a:lnTo>
                  <a:lnTo>
                    <a:pt x="10529" y="256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8254342" y="1968808"/>
            <a:ext cx="231628" cy="705431"/>
            <a:chOff x="8254342" y="1968808"/>
            <a:chExt cx="231628" cy="705431"/>
          </a:xfrm>
        </p:grpSpPr>
        <p:sp>
          <p:nvSpPr>
            <p:cNvPr id="142" name="Freeform 141"/>
            <p:cNvSpPr/>
            <p:nvPr/>
          </p:nvSpPr>
          <p:spPr>
            <a:xfrm>
              <a:off x="8254613" y="1968808"/>
              <a:ext cx="157657" cy="245058"/>
            </a:xfrm>
            <a:custGeom>
              <a:avLst/>
              <a:gdLst/>
              <a:ahLst/>
              <a:cxnLst/>
              <a:rect l="0" t="0" r="0" b="0"/>
              <a:pathLst>
                <a:path w="157657" h="245058">
                  <a:moveTo>
                    <a:pt x="20786" y="73720"/>
                  </a:moveTo>
                  <a:lnTo>
                    <a:pt x="9608" y="62542"/>
                  </a:lnTo>
                  <a:lnTo>
                    <a:pt x="4120" y="44575"/>
                  </a:lnTo>
                  <a:lnTo>
                    <a:pt x="2656" y="33233"/>
                  </a:lnTo>
                  <a:lnTo>
                    <a:pt x="5190" y="23332"/>
                  </a:lnTo>
                  <a:lnTo>
                    <a:pt x="17364" y="6092"/>
                  </a:lnTo>
                  <a:lnTo>
                    <a:pt x="26693" y="1729"/>
                  </a:lnTo>
                  <a:lnTo>
                    <a:pt x="49538" y="0"/>
                  </a:lnTo>
                  <a:lnTo>
                    <a:pt x="58671" y="3516"/>
                  </a:lnTo>
                  <a:lnTo>
                    <a:pt x="71939" y="16782"/>
                  </a:lnTo>
                  <a:lnTo>
                    <a:pt x="93827" y="72346"/>
                  </a:lnTo>
                  <a:lnTo>
                    <a:pt x="101698" y="108018"/>
                  </a:lnTo>
                  <a:lnTo>
                    <a:pt x="100911" y="145104"/>
                  </a:lnTo>
                  <a:lnTo>
                    <a:pt x="85756" y="205823"/>
                  </a:lnTo>
                  <a:lnTo>
                    <a:pt x="74618" y="224459"/>
                  </a:lnTo>
                  <a:lnTo>
                    <a:pt x="58749" y="237422"/>
                  </a:lnTo>
                  <a:lnTo>
                    <a:pt x="49604" y="242516"/>
                  </a:lnTo>
                  <a:lnTo>
                    <a:pt x="30085" y="245057"/>
                  </a:lnTo>
                  <a:lnTo>
                    <a:pt x="19966" y="244097"/>
                  </a:lnTo>
                  <a:lnTo>
                    <a:pt x="12051" y="239947"/>
                  </a:lnTo>
                  <a:lnTo>
                    <a:pt x="136" y="225977"/>
                  </a:lnTo>
                  <a:lnTo>
                    <a:pt x="0" y="218509"/>
                  </a:lnTo>
                  <a:lnTo>
                    <a:pt x="3420" y="211190"/>
                  </a:lnTo>
                  <a:lnTo>
                    <a:pt x="9208" y="203971"/>
                  </a:lnTo>
                  <a:lnTo>
                    <a:pt x="31238" y="195950"/>
                  </a:lnTo>
                  <a:lnTo>
                    <a:pt x="93089" y="184313"/>
                  </a:lnTo>
                  <a:lnTo>
                    <a:pt x="124487" y="188637"/>
                  </a:lnTo>
                  <a:lnTo>
                    <a:pt x="157656" y="200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54342" y="2253098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8599" y="23719"/>
                  </a:lnTo>
                  <a:lnTo>
                    <a:pt x="128388" y="39607"/>
                  </a:lnTo>
                  <a:lnTo>
                    <a:pt x="73410" y="60943"/>
                  </a:lnTo>
                  <a:lnTo>
                    <a:pt x="10258" y="809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75399" y="2408081"/>
              <a:ext cx="162314" cy="266158"/>
            </a:xfrm>
            <a:custGeom>
              <a:avLst/>
              <a:gdLst/>
              <a:ahLst/>
              <a:cxnLst/>
              <a:rect l="0" t="0" r="0" b="0"/>
              <a:pathLst>
                <a:path w="162314" h="266158">
                  <a:moveTo>
                    <a:pt x="0" y="24001"/>
                  </a:moveTo>
                  <a:lnTo>
                    <a:pt x="17981" y="8360"/>
                  </a:lnTo>
                  <a:lnTo>
                    <a:pt x="34898" y="282"/>
                  </a:lnTo>
                  <a:lnTo>
                    <a:pt x="44322" y="0"/>
                  </a:lnTo>
                  <a:lnTo>
                    <a:pt x="64152" y="5925"/>
                  </a:lnTo>
                  <a:lnTo>
                    <a:pt x="70844" y="13121"/>
                  </a:lnTo>
                  <a:lnTo>
                    <a:pt x="78279" y="33593"/>
                  </a:lnTo>
                  <a:lnTo>
                    <a:pt x="77922" y="43264"/>
                  </a:lnTo>
                  <a:lnTo>
                    <a:pt x="71286" y="60249"/>
                  </a:lnTo>
                  <a:lnTo>
                    <a:pt x="73261" y="65714"/>
                  </a:lnTo>
                  <a:lnTo>
                    <a:pt x="79256" y="69357"/>
                  </a:lnTo>
                  <a:lnTo>
                    <a:pt x="137358" y="90577"/>
                  </a:lnTo>
                  <a:lnTo>
                    <a:pt x="147724" y="96461"/>
                  </a:lnTo>
                  <a:lnTo>
                    <a:pt x="154635" y="105063"/>
                  </a:lnTo>
                  <a:lnTo>
                    <a:pt x="162313" y="127099"/>
                  </a:lnTo>
                  <a:lnTo>
                    <a:pt x="159487" y="149372"/>
                  </a:lnTo>
                  <a:lnTo>
                    <a:pt x="144741" y="178521"/>
                  </a:lnTo>
                  <a:lnTo>
                    <a:pt x="118798" y="209332"/>
                  </a:lnTo>
                  <a:lnTo>
                    <a:pt x="64373" y="236678"/>
                  </a:lnTo>
                  <a:lnTo>
                    <a:pt x="21057" y="266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523386" y="3200663"/>
            <a:ext cx="183475" cy="694898"/>
            <a:chOff x="7523386" y="3200663"/>
            <a:chExt cx="183475" cy="694898"/>
          </a:xfrm>
        </p:grpSpPr>
        <p:sp>
          <p:nvSpPr>
            <p:cNvPr id="146" name="Freeform 145"/>
            <p:cNvSpPr/>
            <p:nvPr/>
          </p:nvSpPr>
          <p:spPr>
            <a:xfrm>
              <a:off x="7601575" y="320066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62478"/>
                  </a:lnTo>
                  <a:lnTo>
                    <a:pt x="1170" y="8742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59461" y="344281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9"/>
                  </a:lnTo>
                  <a:lnTo>
                    <a:pt x="2357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23386" y="3598722"/>
              <a:ext cx="183475" cy="296839"/>
            </a:xfrm>
            <a:custGeom>
              <a:avLst/>
              <a:gdLst/>
              <a:ahLst/>
              <a:cxnLst/>
              <a:rect l="0" t="0" r="0" b="0"/>
              <a:pathLst>
                <a:path w="183475" h="296839">
                  <a:moveTo>
                    <a:pt x="4490" y="86252"/>
                  </a:moveTo>
                  <a:lnTo>
                    <a:pt x="4490" y="63895"/>
                  </a:lnTo>
                  <a:lnTo>
                    <a:pt x="10729" y="46680"/>
                  </a:lnTo>
                  <a:lnTo>
                    <a:pt x="33798" y="16564"/>
                  </a:lnTo>
                  <a:lnTo>
                    <a:pt x="59577" y="743"/>
                  </a:lnTo>
                  <a:lnTo>
                    <a:pt x="68121" y="0"/>
                  </a:lnTo>
                  <a:lnTo>
                    <a:pt x="83852" y="5414"/>
                  </a:lnTo>
                  <a:lnTo>
                    <a:pt x="105863" y="27205"/>
                  </a:lnTo>
                  <a:lnTo>
                    <a:pt x="113885" y="49091"/>
                  </a:lnTo>
                  <a:lnTo>
                    <a:pt x="119035" y="106857"/>
                  </a:lnTo>
                  <a:lnTo>
                    <a:pt x="111647" y="165018"/>
                  </a:lnTo>
                  <a:lnTo>
                    <a:pt x="89932" y="227992"/>
                  </a:lnTo>
                  <a:lnTo>
                    <a:pt x="62528" y="273477"/>
                  </a:lnTo>
                  <a:lnTo>
                    <a:pt x="44322" y="290736"/>
                  </a:lnTo>
                  <a:lnTo>
                    <a:pt x="34554" y="295104"/>
                  </a:lnTo>
                  <a:lnTo>
                    <a:pt x="14342" y="296838"/>
                  </a:lnTo>
                  <a:lnTo>
                    <a:pt x="7548" y="292153"/>
                  </a:lnTo>
                  <a:lnTo>
                    <a:pt x="3019" y="284351"/>
                  </a:lnTo>
                  <a:lnTo>
                    <a:pt x="0" y="274470"/>
                  </a:lnTo>
                  <a:lnTo>
                    <a:pt x="2884" y="254132"/>
                  </a:lnTo>
                  <a:lnTo>
                    <a:pt x="13135" y="234565"/>
                  </a:lnTo>
                  <a:lnTo>
                    <a:pt x="39806" y="210395"/>
                  </a:lnTo>
                  <a:lnTo>
                    <a:pt x="63860" y="195629"/>
                  </a:lnTo>
                  <a:lnTo>
                    <a:pt x="123495" y="182727"/>
                  </a:lnTo>
                  <a:lnTo>
                    <a:pt x="183474" y="170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484572" y="591136"/>
            <a:ext cx="1863491" cy="2241030"/>
            <a:chOff x="1484572" y="591136"/>
            <a:chExt cx="1863491" cy="2241030"/>
          </a:xfrm>
        </p:grpSpPr>
        <p:grpSp>
          <p:nvGrpSpPr>
            <p:cNvPr id="13" name="Group 12"/>
            <p:cNvGrpSpPr/>
            <p:nvPr/>
          </p:nvGrpSpPr>
          <p:grpSpPr>
            <a:xfrm>
              <a:off x="1484572" y="591136"/>
              <a:ext cx="1863491" cy="2239434"/>
              <a:chOff x="1484572" y="591136"/>
              <a:chExt cx="1863491" cy="2239434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1484572" y="591136"/>
                <a:ext cx="1582408" cy="2239434"/>
                <a:chOff x="1484572" y="591136"/>
                <a:chExt cx="1582408" cy="2239434"/>
              </a:xfrm>
            </p:grpSpPr>
            <p:sp>
              <p:nvSpPr>
                <p:cNvPr id="2" name="Freeform 1"/>
                <p:cNvSpPr/>
                <p:nvPr/>
              </p:nvSpPr>
              <p:spPr>
                <a:xfrm>
                  <a:off x="2538393" y="1774928"/>
                  <a:ext cx="528587" cy="9306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28587" h="930617">
                      <a:moveTo>
                        <a:pt x="62145" y="172844"/>
                      </a:moveTo>
                      <a:lnTo>
                        <a:pt x="98062" y="226719"/>
                      </a:lnTo>
                      <a:lnTo>
                        <a:pt x="139427" y="281530"/>
                      </a:lnTo>
                      <a:lnTo>
                        <a:pt x="188492" y="343694"/>
                      </a:lnTo>
                      <a:lnTo>
                        <a:pt x="230602" y="401561"/>
                      </a:lnTo>
                      <a:lnTo>
                        <a:pt x="243470" y="418385"/>
                      </a:lnTo>
                      <a:lnTo>
                        <a:pt x="277201" y="470062"/>
                      </a:lnTo>
                      <a:lnTo>
                        <a:pt x="332415" y="527260"/>
                      </a:lnTo>
                      <a:lnTo>
                        <a:pt x="381512" y="587156"/>
                      </a:lnTo>
                      <a:lnTo>
                        <a:pt x="427523" y="649038"/>
                      </a:lnTo>
                      <a:lnTo>
                        <a:pt x="443367" y="675807"/>
                      </a:lnTo>
                      <a:lnTo>
                        <a:pt x="480359" y="731567"/>
                      </a:lnTo>
                      <a:lnTo>
                        <a:pt x="496066" y="759531"/>
                      </a:lnTo>
                      <a:lnTo>
                        <a:pt x="512419" y="785755"/>
                      </a:lnTo>
                      <a:lnTo>
                        <a:pt x="528425" y="826057"/>
                      </a:lnTo>
                      <a:lnTo>
                        <a:pt x="528586" y="835267"/>
                      </a:lnTo>
                      <a:lnTo>
                        <a:pt x="522526" y="851739"/>
                      </a:lnTo>
                      <a:lnTo>
                        <a:pt x="508915" y="863739"/>
                      </a:lnTo>
                      <a:lnTo>
                        <a:pt x="449888" y="901123"/>
                      </a:lnTo>
                      <a:lnTo>
                        <a:pt x="388370" y="923728"/>
                      </a:lnTo>
                      <a:lnTo>
                        <a:pt x="337978" y="929479"/>
                      </a:lnTo>
                      <a:lnTo>
                        <a:pt x="282964" y="930616"/>
                      </a:lnTo>
                      <a:lnTo>
                        <a:pt x="232626" y="925251"/>
                      </a:lnTo>
                      <a:lnTo>
                        <a:pt x="178226" y="909557"/>
                      </a:lnTo>
                      <a:lnTo>
                        <a:pt x="135898" y="895745"/>
                      </a:lnTo>
                      <a:lnTo>
                        <a:pt x="121050" y="882518"/>
                      </a:lnTo>
                      <a:lnTo>
                        <a:pt x="115453" y="874077"/>
                      </a:lnTo>
                      <a:lnTo>
                        <a:pt x="114062" y="866110"/>
                      </a:lnTo>
                      <a:lnTo>
                        <a:pt x="115474" y="858459"/>
                      </a:lnTo>
                      <a:lnTo>
                        <a:pt x="140831" y="815032"/>
                      </a:lnTo>
                      <a:lnTo>
                        <a:pt x="185454" y="759522"/>
                      </a:lnTo>
                      <a:lnTo>
                        <a:pt x="211701" y="707073"/>
                      </a:lnTo>
                      <a:lnTo>
                        <a:pt x="218419" y="647821"/>
                      </a:lnTo>
                      <a:lnTo>
                        <a:pt x="216464" y="607986"/>
                      </a:lnTo>
                      <a:lnTo>
                        <a:pt x="202050" y="552327"/>
                      </a:lnTo>
                      <a:lnTo>
                        <a:pt x="184915" y="499287"/>
                      </a:lnTo>
                      <a:lnTo>
                        <a:pt x="169758" y="448719"/>
                      </a:lnTo>
                      <a:lnTo>
                        <a:pt x="138737" y="385312"/>
                      </a:lnTo>
                      <a:lnTo>
                        <a:pt x="111156" y="333269"/>
                      </a:lnTo>
                      <a:lnTo>
                        <a:pt x="83178" y="277929"/>
                      </a:lnTo>
                      <a:lnTo>
                        <a:pt x="48104" y="217488"/>
                      </a:lnTo>
                      <a:lnTo>
                        <a:pt x="25880" y="193350"/>
                      </a:lnTo>
                      <a:lnTo>
                        <a:pt x="7423" y="182738"/>
                      </a:lnTo>
                      <a:lnTo>
                        <a:pt x="2267" y="182949"/>
                      </a:lnTo>
                      <a:lnTo>
                        <a:pt x="0" y="186600"/>
                      </a:lnTo>
                      <a:lnTo>
                        <a:pt x="600" y="201184"/>
                      </a:lnTo>
                      <a:lnTo>
                        <a:pt x="13689" y="262002"/>
                      </a:lnTo>
                      <a:lnTo>
                        <a:pt x="34420" y="318184"/>
                      </a:lnTo>
                      <a:lnTo>
                        <a:pt x="54113" y="375035"/>
                      </a:lnTo>
                      <a:lnTo>
                        <a:pt x="79805" y="426981"/>
                      </a:lnTo>
                      <a:lnTo>
                        <a:pt x="106166" y="487272"/>
                      </a:lnTo>
                      <a:lnTo>
                        <a:pt x="128726" y="538936"/>
                      </a:lnTo>
                      <a:lnTo>
                        <a:pt x="148780" y="587963"/>
                      </a:lnTo>
                      <a:lnTo>
                        <a:pt x="154997" y="596989"/>
                      </a:lnTo>
                      <a:lnTo>
                        <a:pt x="159141" y="598327"/>
                      </a:lnTo>
                      <a:lnTo>
                        <a:pt x="161904" y="594539"/>
                      </a:lnTo>
                      <a:lnTo>
                        <a:pt x="163746" y="587335"/>
                      </a:lnTo>
                      <a:lnTo>
                        <a:pt x="159554" y="569972"/>
                      </a:lnTo>
                      <a:lnTo>
                        <a:pt x="131298" y="511489"/>
                      </a:lnTo>
                      <a:lnTo>
                        <a:pt x="97104" y="448430"/>
                      </a:lnTo>
                      <a:lnTo>
                        <a:pt x="62127" y="385852"/>
                      </a:lnTo>
                      <a:lnTo>
                        <a:pt x="35453" y="331092"/>
                      </a:lnTo>
                      <a:lnTo>
                        <a:pt x="16704" y="278171"/>
                      </a:lnTo>
                      <a:lnTo>
                        <a:pt x="10926" y="227617"/>
                      </a:lnTo>
                      <a:lnTo>
                        <a:pt x="9784" y="172571"/>
                      </a:lnTo>
                      <a:lnTo>
                        <a:pt x="9559" y="116638"/>
                      </a:lnTo>
                      <a:lnTo>
                        <a:pt x="9514" y="60529"/>
                      </a:lnTo>
                      <a:lnTo>
                        <a:pt x="9505" y="4386"/>
                      </a:lnTo>
                      <a:lnTo>
                        <a:pt x="9505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" name="Freeform 2"/>
                <p:cNvSpPr/>
                <p:nvPr/>
              </p:nvSpPr>
              <p:spPr>
                <a:xfrm>
                  <a:off x="1484994" y="591136"/>
                  <a:ext cx="1006902" cy="143020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06902" h="1430207">
                      <a:moveTo>
                        <a:pt x="1005750" y="111"/>
                      </a:moveTo>
                      <a:lnTo>
                        <a:pt x="1000929" y="0"/>
                      </a:lnTo>
                      <a:lnTo>
                        <a:pt x="938335" y="13162"/>
                      </a:lnTo>
                      <a:lnTo>
                        <a:pt x="884151" y="30132"/>
                      </a:lnTo>
                      <a:lnTo>
                        <a:pt x="820767" y="51110"/>
                      </a:lnTo>
                      <a:lnTo>
                        <a:pt x="757577" y="72160"/>
                      </a:lnTo>
                      <a:lnTo>
                        <a:pt x="694405" y="96335"/>
                      </a:lnTo>
                      <a:lnTo>
                        <a:pt x="631233" y="124151"/>
                      </a:lnTo>
                      <a:lnTo>
                        <a:pt x="577421" y="150669"/>
                      </a:lnTo>
                      <a:lnTo>
                        <a:pt x="516884" y="184634"/>
                      </a:lnTo>
                      <a:lnTo>
                        <a:pt x="461443" y="226592"/>
                      </a:lnTo>
                      <a:lnTo>
                        <a:pt x="399723" y="275711"/>
                      </a:lnTo>
                      <a:lnTo>
                        <a:pt x="340087" y="331862"/>
                      </a:lnTo>
                      <a:lnTo>
                        <a:pt x="283799" y="391133"/>
                      </a:lnTo>
                      <a:lnTo>
                        <a:pt x="241680" y="451459"/>
                      </a:lnTo>
                      <a:lnTo>
                        <a:pt x="202685" y="506047"/>
                      </a:lnTo>
                      <a:lnTo>
                        <a:pt x="186841" y="532951"/>
                      </a:lnTo>
                      <a:lnTo>
                        <a:pt x="170449" y="558860"/>
                      </a:lnTo>
                      <a:lnTo>
                        <a:pt x="138806" y="619851"/>
                      </a:lnTo>
                      <a:lnTo>
                        <a:pt x="117994" y="673481"/>
                      </a:lnTo>
                      <a:lnTo>
                        <a:pt x="92276" y="733994"/>
                      </a:lnTo>
                      <a:lnTo>
                        <a:pt x="73422" y="791024"/>
                      </a:lnTo>
                      <a:lnTo>
                        <a:pt x="55702" y="850267"/>
                      </a:lnTo>
                      <a:lnTo>
                        <a:pt x="41643" y="899423"/>
                      </a:lnTo>
                      <a:lnTo>
                        <a:pt x="27601" y="953587"/>
                      </a:lnTo>
                      <a:lnTo>
                        <a:pt x="20798" y="1005316"/>
                      </a:lnTo>
                      <a:lnTo>
                        <a:pt x="11698" y="1066916"/>
                      </a:lnTo>
                      <a:lnTo>
                        <a:pt x="1936" y="1127411"/>
                      </a:lnTo>
                      <a:lnTo>
                        <a:pt x="0" y="1181635"/>
                      </a:lnTo>
                      <a:lnTo>
                        <a:pt x="6853" y="1237406"/>
                      </a:lnTo>
                      <a:lnTo>
                        <a:pt x="12540" y="1293483"/>
                      </a:lnTo>
                      <a:lnTo>
                        <a:pt x="18992" y="1349620"/>
                      </a:lnTo>
                      <a:lnTo>
                        <a:pt x="28705" y="1411474"/>
                      </a:lnTo>
                      <a:lnTo>
                        <a:pt x="28871" y="1430141"/>
                      </a:lnTo>
                      <a:lnTo>
                        <a:pt x="27277" y="1430206"/>
                      </a:lnTo>
                      <a:lnTo>
                        <a:pt x="22387" y="1419749"/>
                      </a:lnTo>
                      <a:lnTo>
                        <a:pt x="16314" y="1399504"/>
                      </a:lnTo>
                      <a:lnTo>
                        <a:pt x="18525" y="1344870"/>
                      </a:lnTo>
                      <a:lnTo>
                        <a:pt x="21141" y="1286599"/>
                      </a:lnTo>
                      <a:lnTo>
                        <a:pt x="31913" y="1229977"/>
                      </a:lnTo>
                      <a:lnTo>
                        <a:pt x="45306" y="1174079"/>
                      </a:lnTo>
                      <a:lnTo>
                        <a:pt x="60386" y="1117977"/>
                      </a:lnTo>
                      <a:lnTo>
                        <a:pt x="81563" y="1061835"/>
                      </a:lnTo>
                      <a:lnTo>
                        <a:pt x="102946" y="1000096"/>
                      </a:lnTo>
                      <a:lnTo>
                        <a:pt x="130870" y="938811"/>
                      </a:lnTo>
                      <a:lnTo>
                        <a:pt x="157764" y="889945"/>
                      </a:lnTo>
                      <a:lnTo>
                        <a:pt x="191525" y="827799"/>
                      </a:lnTo>
                      <a:lnTo>
                        <a:pt x="221359" y="776854"/>
                      </a:lnTo>
                      <a:lnTo>
                        <a:pt x="252426" y="727834"/>
                      </a:lnTo>
                      <a:lnTo>
                        <a:pt x="283858" y="680554"/>
                      </a:lnTo>
                      <a:lnTo>
                        <a:pt x="318518" y="629500"/>
                      </a:lnTo>
                      <a:lnTo>
                        <a:pt x="358423" y="580448"/>
                      </a:lnTo>
                      <a:lnTo>
                        <a:pt x="399882" y="533159"/>
                      </a:lnTo>
                      <a:lnTo>
                        <a:pt x="455813" y="470367"/>
                      </a:lnTo>
                      <a:lnTo>
                        <a:pt x="511921" y="421309"/>
                      </a:lnTo>
                      <a:lnTo>
                        <a:pt x="568065" y="377823"/>
                      </a:lnTo>
                      <a:lnTo>
                        <a:pt x="624215" y="341027"/>
                      </a:lnTo>
                      <a:lnTo>
                        <a:pt x="686071" y="304068"/>
                      </a:lnTo>
                      <a:lnTo>
                        <a:pt x="699378" y="296955"/>
                      </a:lnTo>
                      <a:lnTo>
                        <a:pt x="710588" y="294553"/>
                      </a:lnTo>
                      <a:lnTo>
                        <a:pt x="720402" y="295291"/>
                      </a:lnTo>
                      <a:lnTo>
                        <a:pt x="729283" y="298122"/>
                      </a:lnTo>
                      <a:lnTo>
                        <a:pt x="732865" y="304690"/>
                      </a:lnTo>
                      <a:lnTo>
                        <a:pt x="730605" y="324465"/>
                      </a:lnTo>
                      <a:lnTo>
                        <a:pt x="695359" y="380555"/>
                      </a:lnTo>
                      <a:lnTo>
                        <a:pt x="649860" y="442014"/>
                      </a:lnTo>
                      <a:lnTo>
                        <a:pt x="598475" y="502362"/>
                      </a:lnTo>
                      <a:lnTo>
                        <a:pt x="537675" y="565279"/>
                      </a:lnTo>
                      <a:lnTo>
                        <a:pt x="486659" y="616662"/>
                      </a:lnTo>
                      <a:lnTo>
                        <a:pt x="434499" y="668931"/>
                      </a:lnTo>
                      <a:lnTo>
                        <a:pt x="381999" y="721463"/>
                      </a:lnTo>
                      <a:lnTo>
                        <a:pt x="329399" y="779662"/>
                      </a:lnTo>
                      <a:lnTo>
                        <a:pt x="282358" y="835770"/>
                      </a:lnTo>
                      <a:lnTo>
                        <a:pt x="233195" y="889440"/>
                      </a:lnTo>
                      <a:lnTo>
                        <a:pt x="192762" y="942387"/>
                      </a:lnTo>
                      <a:lnTo>
                        <a:pt x="141593" y="1003104"/>
                      </a:lnTo>
                      <a:lnTo>
                        <a:pt x="98937" y="1061036"/>
                      </a:lnTo>
                      <a:lnTo>
                        <a:pt x="59469" y="1118918"/>
                      </a:lnTo>
                      <a:lnTo>
                        <a:pt x="59374" y="1117439"/>
                      </a:lnTo>
                      <a:lnTo>
                        <a:pt x="63559" y="1106437"/>
                      </a:lnTo>
                      <a:lnTo>
                        <a:pt x="91246" y="1049433"/>
                      </a:lnTo>
                      <a:lnTo>
                        <a:pt x="119244" y="997603"/>
                      </a:lnTo>
                      <a:lnTo>
                        <a:pt x="152634" y="936715"/>
                      </a:lnTo>
                      <a:lnTo>
                        <a:pt x="180200" y="885684"/>
                      </a:lnTo>
                      <a:lnTo>
                        <a:pt x="216184" y="833519"/>
                      </a:lnTo>
                      <a:lnTo>
                        <a:pt x="250893" y="781018"/>
                      </a:lnTo>
                      <a:lnTo>
                        <a:pt x="288993" y="722828"/>
                      </a:lnTo>
                      <a:lnTo>
                        <a:pt x="324328" y="666722"/>
                      </a:lnTo>
                      <a:lnTo>
                        <a:pt x="368203" y="607465"/>
                      </a:lnTo>
                      <a:lnTo>
                        <a:pt x="412659" y="551042"/>
                      </a:lnTo>
                      <a:lnTo>
                        <a:pt x="461056" y="491691"/>
                      </a:lnTo>
                      <a:lnTo>
                        <a:pt x="512440" y="435240"/>
                      </a:lnTo>
                      <a:lnTo>
                        <a:pt x="564710" y="381470"/>
                      </a:lnTo>
                      <a:lnTo>
                        <a:pt x="617242" y="334082"/>
                      </a:lnTo>
                      <a:lnTo>
                        <a:pt x="669852" y="290406"/>
                      </a:lnTo>
                      <a:lnTo>
                        <a:pt x="722485" y="247829"/>
                      </a:lnTo>
                      <a:lnTo>
                        <a:pt x="783096" y="208331"/>
                      </a:lnTo>
                      <a:lnTo>
                        <a:pt x="841005" y="176384"/>
                      </a:lnTo>
                      <a:lnTo>
                        <a:pt x="894341" y="156710"/>
                      </a:lnTo>
                      <a:lnTo>
                        <a:pt x="904904" y="153092"/>
                      </a:lnTo>
                      <a:lnTo>
                        <a:pt x="947718" y="153591"/>
                      </a:lnTo>
                      <a:lnTo>
                        <a:pt x="958036" y="159202"/>
                      </a:lnTo>
                      <a:lnTo>
                        <a:pt x="964916" y="167622"/>
                      </a:lnTo>
                      <a:lnTo>
                        <a:pt x="969502" y="177915"/>
                      </a:lnTo>
                      <a:lnTo>
                        <a:pt x="968358" y="208069"/>
                      </a:lnTo>
                      <a:lnTo>
                        <a:pt x="954560" y="258268"/>
                      </a:lnTo>
                      <a:lnTo>
                        <a:pt x="932535" y="299658"/>
                      </a:lnTo>
                      <a:lnTo>
                        <a:pt x="893651" y="350674"/>
                      </a:lnTo>
                      <a:lnTo>
                        <a:pt x="857036" y="397487"/>
                      </a:lnTo>
                      <a:lnTo>
                        <a:pt x="816551" y="448402"/>
                      </a:lnTo>
                      <a:lnTo>
                        <a:pt x="774920" y="500533"/>
                      </a:lnTo>
                      <a:lnTo>
                        <a:pt x="732949" y="558613"/>
                      </a:lnTo>
                      <a:lnTo>
                        <a:pt x="685288" y="614687"/>
                      </a:lnTo>
                      <a:lnTo>
                        <a:pt x="639711" y="673935"/>
                      </a:lnTo>
                      <a:lnTo>
                        <a:pt x="596571" y="735944"/>
                      </a:lnTo>
                      <a:lnTo>
                        <a:pt x="554153" y="793181"/>
                      </a:lnTo>
                      <a:lnTo>
                        <a:pt x="511949" y="847185"/>
                      </a:lnTo>
                      <a:lnTo>
                        <a:pt x="469808" y="900231"/>
                      </a:lnTo>
                      <a:lnTo>
                        <a:pt x="429288" y="962152"/>
                      </a:lnTo>
                      <a:lnTo>
                        <a:pt x="391822" y="1016324"/>
                      </a:lnTo>
                      <a:lnTo>
                        <a:pt x="361580" y="1071918"/>
                      </a:lnTo>
                      <a:lnTo>
                        <a:pt x="347265" y="1096800"/>
                      </a:lnTo>
                      <a:lnTo>
                        <a:pt x="351387" y="1091414"/>
                      </a:lnTo>
                      <a:lnTo>
                        <a:pt x="382329" y="1028349"/>
                      </a:lnTo>
                      <a:lnTo>
                        <a:pt x="402086" y="973421"/>
                      </a:lnTo>
                      <a:lnTo>
                        <a:pt x="424518" y="923726"/>
                      </a:lnTo>
                      <a:lnTo>
                        <a:pt x="450271" y="871957"/>
                      </a:lnTo>
                      <a:lnTo>
                        <a:pt x="478959" y="816454"/>
                      </a:lnTo>
                      <a:lnTo>
                        <a:pt x="513976" y="758674"/>
                      </a:lnTo>
                      <a:lnTo>
                        <a:pt x="549697" y="704510"/>
                      </a:lnTo>
                      <a:lnTo>
                        <a:pt x="586797" y="651416"/>
                      </a:lnTo>
                      <a:lnTo>
                        <a:pt x="623137" y="598640"/>
                      </a:lnTo>
                      <a:lnTo>
                        <a:pt x="663539" y="549078"/>
                      </a:lnTo>
                      <a:lnTo>
                        <a:pt x="705147" y="501637"/>
                      </a:lnTo>
                      <a:lnTo>
                        <a:pt x="761127" y="438794"/>
                      </a:lnTo>
                      <a:lnTo>
                        <a:pt x="816076" y="389726"/>
                      </a:lnTo>
                      <a:lnTo>
                        <a:pt x="878363" y="341186"/>
                      </a:lnTo>
                      <a:lnTo>
                        <a:pt x="932170" y="312430"/>
                      </a:lnTo>
                      <a:lnTo>
                        <a:pt x="968014" y="299458"/>
                      </a:lnTo>
                      <a:lnTo>
                        <a:pt x="994213" y="296013"/>
                      </a:lnTo>
                      <a:lnTo>
                        <a:pt x="1006901" y="298489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" name="Freeform 3"/>
                <p:cNvSpPr/>
                <p:nvPr/>
              </p:nvSpPr>
              <p:spPr>
                <a:xfrm>
                  <a:off x="1967466" y="1061343"/>
                  <a:ext cx="537964" cy="9691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537964" h="969133">
                      <a:moveTo>
                        <a:pt x="534640" y="0"/>
                      </a:moveTo>
                      <a:lnTo>
                        <a:pt x="532012" y="7028"/>
                      </a:lnTo>
                      <a:lnTo>
                        <a:pt x="504863" y="58627"/>
                      </a:lnTo>
                      <a:lnTo>
                        <a:pt x="473422" y="112129"/>
                      </a:lnTo>
                      <a:lnTo>
                        <a:pt x="434990" y="173086"/>
                      </a:lnTo>
                      <a:lnTo>
                        <a:pt x="407775" y="218827"/>
                      </a:lnTo>
                      <a:lnTo>
                        <a:pt x="383202" y="266453"/>
                      </a:lnTo>
                      <a:lnTo>
                        <a:pt x="358242" y="314916"/>
                      </a:lnTo>
                      <a:lnTo>
                        <a:pt x="327652" y="363751"/>
                      </a:lnTo>
                      <a:lnTo>
                        <a:pt x="297678" y="412752"/>
                      </a:lnTo>
                      <a:lnTo>
                        <a:pt x="268759" y="461826"/>
                      </a:lnTo>
                      <a:lnTo>
                        <a:pt x="240308" y="510933"/>
                      </a:lnTo>
                      <a:lnTo>
                        <a:pt x="212066" y="556935"/>
                      </a:lnTo>
                      <a:lnTo>
                        <a:pt x="185086" y="601947"/>
                      </a:lnTo>
                      <a:lnTo>
                        <a:pt x="161396" y="649248"/>
                      </a:lnTo>
                      <a:lnTo>
                        <a:pt x="136049" y="694447"/>
                      </a:lnTo>
                      <a:lnTo>
                        <a:pt x="110356" y="737933"/>
                      </a:lnTo>
                      <a:lnTo>
                        <a:pt x="77331" y="800706"/>
                      </a:lnTo>
                      <a:lnTo>
                        <a:pt x="52208" y="855700"/>
                      </a:lnTo>
                      <a:lnTo>
                        <a:pt x="22758" y="913677"/>
                      </a:lnTo>
                      <a:lnTo>
                        <a:pt x="0" y="964861"/>
                      </a:lnTo>
                      <a:lnTo>
                        <a:pt x="454" y="969132"/>
                      </a:lnTo>
                      <a:lnTo>
                        <a:pt x="4266" y="967301"/>
                      </a:lnTo>
                      <a:lnTo>
                        <a:pt x="30012" y="936329"/>
                      </a:lnTo>
                      <a:lnTo>
                        <a:pt x="50392" y="886840"/>
                      </a:lnTo>
                      <a:lnTo>
                        <a:pt x="69052" y="838847"/>
                      </a:lnTo>
                      <a:lnTo>
                        <a:pt x="90569" y="786413"/>
                      </a:lnTo>
                      <a:lnTo>
                        <a:pt x="118651" y="726943"/>
                      </a:lnTo>
                      <a:lnTo>
                        <a:pt x="149199" y="664868"/>
                      </a:lnTo>
                      <a:lnTo>
                        <a:pt x="180477" y="602022"/>
                      </a:lnTo>
                      <a:lnTo>
                        <a:pt x="213141" y="538948"/>
                      </a:lnTo>
                      <a:lnTo>
                        <a:pt x="250765" y="475805"/>
                      </a:lnTo>
                      <a:lnTo>
                        <a:pt x="285829" y="413812"/>
                      </a:lnTo>
                      <a:lnTo>
                        <a:pt x="325335" y="357880"/>
                      </a:lnTo>
                      <a:lnTo>
                        <a:pt x="365506" y="305432"/>
                      </a:lnTo>
                      <a:lnTo>
                        <a:pt x="411114" y="245196"/>
                      </a:lnTo>
                      <a:lnTo>
                        <a:pt x="464503" y="183708"/>
                      </a:lnTo>
                      <a:lnTo>
                        <a:pt x="520542" y="137110"/>
                      </a:lnTo>
                      <a:lnTo>
                        <a:pt x="537963" y="128123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" name="Freeform 4"/>
                <p:cNvSpPr/>
                <p:nvPr/>
              </p:nvSpPr>
              <p:spPr>
                <a:xfrm>
                  <a:off x="2174826" y="1343636"/>
                  <a:ext cx="341845" cy="80723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41845" h="807230">
                      <a:moveTo>
                        <a:pt x="341844" y="0"/>
                      </a:moveTo>
                      <a:lnTo>
                        <a:pt x="332899" y="29986"/>
                      </a:lnTo>
                      <a:lnTo>
                        <a:pt x="307355" y="82807"/>
                      </a:lnTo>
                      <a:lnTo>
                        <a:pt x="277560" y="142392"/>
                      </a:lnTo>
                      <a:lnTo>
                        <a:pt x="246505" y="205670"/>
                      </a:lnTo>
                      <a:lnTo>
                        <a:pt x="225572" y="251955"/>
                      </a:lnTo>
                      <a:lnTo>
                        <a:pt x="204570" y="296702"/>
                      </a:lnTo>
                      <a:lnTo>
                        <a:pt x="183537" y="341157"/>
                      </a:lnTo>
                      <a:lnTo>
                        <a:pt x="162491" y="388210"/>
                      </a:lnTo>
                      <a:lnTo>
                        <a:pt x="144559" y="433299"/>
                      </a:lnTo>
                      <a:lnTo>
                        <a:pt x="127620" y="476736"/>
                      </a:lnTo>
                      <a:lnTo>
                        <a:pt x="108393" y="519437"/>
                      </a:lnTo>
                      <a:lnTo>
                        <a:pt x="88150" y="561813"/>
                      </a:lnTo>
                      <a:lnTo>
                        <a:pt x="63261" y="622011"/>
                      </a:lnTo>
                      <a:lnTo>
                        <a:pt x="45358" y="673773"/>
                      </a:lnTo>
                      <a:lnTo>
                        <a:pt x="23938" y="733185"/>
                      </a:lnTo>
                      <a:lnTo>
                        <a:pt x="4812" y="792619"/>
                      </a:lnTo>
                      <a:lnTo>
                        <a:pt x="0" y="807229"/>
                      </a:lnTo>
                      <a:lnTo>
                        <a:pt x="18775" y="745821"/>
                      </a:lnTo>
                      <a:lnTo>
                        <a:pt x="37247" y="697199"/>
                      </a:lnTo>
                      <a:lnTo>
                        <a:pt x="57537" y="645748"/>
                      </a:lnTo>
                      <a:lnTo>
                        <a:pt x="81487" y="590339"/>
                      </a:lnTo>
                      <a:lnTo>
                        <a:pt x="110810" y="532587"/>
                      </a:lnTo>
                      <a:lnTo>
                        <a:pt x="141725" y="478431"/>
                      </a:lnTo>
                      <a:lnTo>
                        <a:pt x="173112" y="428459"/>
                      </a:lnTo>
                      <a:lnTo>
                        <a:pt x="215159" y="369653"/>
                      </a:lnTo>
                      <a:lnTo>
                        <a:pt x="257260" y="315316"/>
                      </a:lnTo>
                      <a:lnTo>
                        <a:pt x="319503" y="257250"/>
                      </a:lnTo>
                      <a:lnTo>
                        <a:pt x="326830" y="250046"/>
                      </a:lnTo>
                      <a:lnTo>
                        <a:pt x="340319" y="24481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Freeform 5"/>
                <p:cNvSpPr/>
                <p:nvPr/>
              </p:nvSpPr>
              <p:spPr>
                <a:xfrm>
                  <a:off x="2271265" y="1733168"/>
                  <a:ext cx="690139" cy="10040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90139" h="1004044">
                      <a:moveTo>
                        <a:pt x="251225" y="0"/>
                      </a:moveTo>
                      <a:lnTo>
                        <a:pt x="250433" y="2064"/>
                      </a:lnTo>
                      <a:lnTo>
                        <a:pt x="230524" y="51153"/>
                      </a:lnTo>
                      <a:lnTo>
                        <a:pt x="209807" y="102743"/>
                      </a:lnTo>
                      <a:lnTo>
                        <a:pt x="187681" y="155073"/>
                      </a:lnTo>
                      <a:lnTo>
                        <a:pt x="160588" y="207624"/>
                      </a:lnTo>
                      <a:lnTo>
                        <a:pt x="136053" y="260239"/>
                      </a:lnTo>
                      <a:lnTo>
                        <a:pt x="108246" y="312873"/>
                      </a:lnTo>
                      <a:lnTo>
                        <a:pt x="84669" y="365513"/>
                      </a:lnTo>
                      <a:lnTo>
                        <a:pt x="62866" y="416985"/>
                      </a:lnTo>
                      <a:lnTo>
                        <a:pt x="34538" y="476892"/>
                      </a:lnTo>
                      <a:lnTo>
                        <a:pt x="7794" y="539479"/>
                      </a:lnTo>
                      <a:lnTo>
                        <a:pt x="0" y="561374"/>
                      </a:lnTo>
                      <a:lnTo>
                        <a:pt x="214" y="599020"/>
                      </a:lnTo>
                      <a:lnTo>
                        <a:pt x="5785" y="604242"/>
                      </a:lnTo>
                      <a:lnTo>
                        <a:pt x="14179" y="604214"/>
                      </a:lnTo>
                      <a:lnTo>
                        <a:pt x="33644" y="595994"/>
                      </a:lnTo>
                      <a:lnTo>
                        <a:pt x="86954" y="556956"/>
                      </a:lnTo>
                      <a:lnTo>
                        <a:pt x="140824" y="505662"/>
                      </a:lnTo>
                      <a:lnTo>
                        <a:pt x="182085" y="472788"/>
                      </a:lnTo>
                      <a:lnTo>
                        <a:pt x="239850" y="438380"/>
                      </a:lnTo>
                      <a:lnTo>
                        <a:pt x="264963" y="432213"/>
                      </a:lnTo>
                      <a:lnTo>
                        <a:pt x="291722" y="433372"/>
                      </a:lnTo>
                      <a:lnTo>
                        <a:pt x="312974" y="440905"/>
                      </a:lnTo>
                      <a:lnTo>
                        <a:pt x="321917" y="446190"/>
                      </a:lnTo>
                      <a:lnTo>
                        <a:pt x="334973" y="461420"/>
                      </a:lnTo>
                      <a:lnTo>
                        <a:pt x="340092" y="470395"/>
                      </a:lnTo>
                      <a:lnTo>
                        <a:pt x="339541" y="495965"/>
                      </a:lnTo>
                      <a:lnTo>
                        <a:pt x="325712" y="554451"/>
                      </a:lnTo>
                      <a:lnTo>
                        <a:pt x="299876" y="616806"/>
                      </a:lnTo>
                      <a:lnTo>
                        <a:pt x="273193" y="677920"/>
                      </a:lnTo>
                      <a:lnTo>
                        <a:pt x="264185" y="704011"/>
                      </a:lnTo>
                      <a:lnTo>
                        <a:pt x="263714" y="745008"/>
                      </a:lnTo>
                      <a:lnTo>
                        <a:pt x="268020" y="753040"/>
                      </a:lnTo>
                      <a:lnTo>
                        <a:pt x="274400" y="757225"/>
                      </a:lnTo>
                      <a:lnTo>
                        <a:pt x="282163" y="758845"/>
                      </a:lnTo>
                      <a:lnTo>
                        <a:pt x="338335" y="741873"/>
                      </a:lnTo>
                      <a:lnTo>
                        <a:pt x="392251" y="715187"/>
                      </a:lnTo>
                      <a:lnTo>
                        <a:pt x="455598" y="682642"/>
                      </a:lnTo>
                      <a:lnTo>
                        <a:pt x="489536" y="672386"/>
                      </a:lnTo>
                      <a:lnTo>
                        <a:pt x="533256" y="669997"/>
                      </a:lnTo>
                      <a:lnTo>
                        <a:pt x="557973" y="673584"/>
                      </a:lnTo>
                      <a:lnTo>
                        <a:pt x="577537" y="682197"/>
                      </a:lnTo>
                      <a:lnTo>
                        <a:pt x="586029" y="687770"/>
                      </a:lnTo>
                      <a:lnTo>
                        <a:pt x="598585" y="703320"/>
                      </a:lnTo>
                      <a:lnTo>
                        <a:pt x="623682" y="762472"/>
                      </a:lnTo>
                      <a:lnTo>
                        <a:pt x="638033" y="804276"/>
                      </a:lnTo>
                      <a:lnTo>
                        <a:pt x="638058" y="813609"/>
                      </a:lnTo>
                      <a:lnTo>
                        <a:pt x="631847" y="830218"/>
                      </a:lnTo>
                      <a:lnTo>
                        <a:pt x="624576" y="835583"/>
                      </a:lnTo>
                      <a:lnTo>
                        <a:pt x="604018" y="841544"/>
                      </a:lnTo>
                      <a:lnTo>
                        <a:pt x="553863" y="836966"/>
                      </a:lnTo>
                      <a:lnTo>
                        <a:pt x="520991" y="826906"/>
                      </a:lnTo>
                      <a:lnTo>
                        <a:pt x="501762" y="814307"/>
                      </a:lnTo>
                      <a:lnTo>
                        <a:pt x="561879" y="859590"/>
                      </a:lnTo>
                      <a:lnTo>
                        <a:pt x="615092" y="914665"/>
                      </a:lnTo>
                      <a:lnTo>
                        <a:pt x="620425" y="915278"/>
                      </a:lnTo>
                      <a:lnTo>
                        <a:pt x="622810" y="911007"/>
                      </a:lnTo>
                      <a:lnTo>
                        <a:pt x="623231" y="903481"/>
                      </a:lnTo>
                      <a:lnTo>
                        <a:pt x="617459" y="885759"/>
                      </a:lnTo>
                      <a:lnTo>
                        <a:pt x="589275" y="828198"/>
                      </a:lnTo>
                      <a:lnTo>
                        <a:pt x="567084" y="770533"/>
                      </a:lnTo>
                      <a:lnTo>
                        <a:pt x="568718" y="780268"/>
                      </a:lnTo>
                      <a:lnTo>
                        <a:pt x="587704" y="815070"/>
                      </a:lnTo>
                      <a:lnTo>
                        <a:pt x="627777" y="868479"/>
                      </a:lnTo>
                      <a:lnTo>
                        <a:pt x="662702" y="925748"/>
                      </a:lnTo>
                      <a:lnTo>
                        <a:pt x="686322" y="982553"/>
                      </a:lnTo>
                      <a:lnTo>
                        <a:pt x="690138" y="993292"/>
                      </a:lnTo>
                      <a:lnTo>
                        <a:pt x="689173" y="1002790"/>
                      </a:lnTo>
                      <a:lnTo>
                        <a:pt x="688394" y="1004043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Freeform 6"/>
                <p:cNvSpPr/>
                <p:nvPr/>
              </p:nvSpPr>
              <p:spPr>
                <a:xfrm>
                  <a:off x="1542731" y="1600331"/>
                  <a:ext cx="1293100" cy="123023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93100" h="1230239">
                      <a:moveTo>
                        <a:pt x="1293099" y="1200650"/>
                      </a:moveTo>
                      <a:lnTo>
                        <a:pt x="1238684" y="1208220"/>
                      </a:lnTo>
                      <a:lnTo>
                        <a:pt x="1175424" y="1210272"/>
                      </a:lnTo>
                      <a:lnTo>
                        <a:pt x="1115009" y="1217913"/>
                      </a:lnTo>
                      <a:lnTo>
                        <a:pt x="1061134" y="1223755"/>
                      </a:lnTo>
                      <a:lnTo>
                        <a:pt x="1010761" y="1230238"/>
                      </a:lnTo>
                      <a:lnTo>
                        <a:pt x="955751" y="1224283"/>
                      </a:lnTo>
                      <a:lnTo>
                        <a:pt x="899824" y="1218774"/>
                      </a:lnTo>
                      <a:lnTo>
                        <a:pt x="843717" y="1212357"/>
                      </a:lnTo>
                      <a:lnTo>
                        <a:pt x="788744" y="1202684"/>
                      </a:lnTo>
                      <a:lnTo>
                        <a:pt x="732040" y="1186069"/>
                      </a:lnTo>
                      <a:lnTo>
                        <a:pt x="678863" y="1160312"/>
                      </a:lnTo>
                      <a:lnTo>
                        <a:pt x="615618" y="1137269"/>
                      </a:lnTo>
                      <a:lnTo>
                        <a:pt x="552440" y="1112918"/>
                      </a:lnTo>
                      <a:lnTo>
                        <a:pt x="489269" y="1081968"/>
                      </a:lnTo>
                      <a:lnTo>
                        <a:pt x="434431" y="1045224"/>
                      </a:lnTo>
                      <a:lnTo>
                        <a:pt x="407510" y="1029534"/>
                      </a:lnTo>
                      <a:lnTo>
                        <a:pt x="381596" y="1013186"/>
                      </a:lnTo>
                      <a:lnTo>
                        <a:pt x="354810" y="997814"/>
                      </a:lnTo>
                      <a:lnTo>
                        <a:pt x="332056" y="975321"/>
                      </a:lnTo>
                      <a:lnTo>
                        <a:pt x="275217" y="912731"/>
                      </a:lnTo>
                      <a:lnTo>
                        <a:pt x="226058" y="855019"/>
                      </a:lnTo>
                      <a:lnTo>
                        <a:pt x="176923" y="798216"/>
                      </a:lnTo>
                      <a:lnTo>
                        <a:pt x="143874" y="742413"/>
                      </a:lnTo>
                      <a:lnTo>
                        <a:pt x="103095" y="683904"/>
                      </a:lnTo>
                      <a:lnTo>
                        <a:pt x="76445" y="628531"/>
                      </a:lnTo>
                      <a:lnTo>
                        <a:pt x="50144" y="574930"/>
                      </a:lnTo>
                      <a:lnTo>
                        <a:pt x="30824" y="512047"/>
                      </a:lnTo>
                      <a:lnTo>
                        <a:pt x="15743" y="453352"/>
                      </a:lnTo>
                      <a:lnTo>
                        <a:pt x="7088" y="396697"/>
                      </a:lnTo>
                      <a:lnTo>
                        <a:pt x="0" y="348907"/>
                      </a:lnTo>
                      <a:lnTo>
                        <a:pt x="1669" y="297702"/>
                      </a:lnTo>
                      <a:lnTo>
                        <a:pt x="3983" y="245486"/>
                      </a:lnTo>
                      <a:lnTo>
                        <a:pt x="13171" y="189911"/>
                      </a:lnTo>
                      <a:lnTo>
                        <a:pt x="29370" y="128154"/>
                      </a:lnTo>
                      <a:lnTo>
                        <a:pt x="54754" y="70548"/>
                      </a:lnTo>
                      <a:lnTo>
                        <a:pt x="89533" y="24854"/>
                      </a:lnTo>
                      <a:lnTo>
                        <a:pt x="120771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Freeform 7"/>
                <p:cNvSpPr/>
                <p:nvPr/>
              </p:nvSpPr>
              <p:spPr>
                <a:xfrm>
                  <a:off x="1484572" y="937036"/>
                  <a:ext cx="673771" cy="148972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73771" h="1489724">
                      <a:moveTo>
                        <a:pt x="621127" y="1073907"/>
                      </a:moveTo>
                      <a:lnTo>
                        <a:pt x="604339" y="1128951"/>
                      </a:lnTo>
                      <a:lnTo>
                        <a:pt x="595043" y="1188419"/>
                      </a:lnTo>
                      <a:lnTo>
                        <a:pt x="582223" y="1246048"/>
                      </a:lnTo>
                      <a:lnTo>
                        <a:pt x="568425" y="1296773"/>
                      </a:lnTo>
                      <a:lnTo>
                        <a:pt x="548846" y="1351506"/>
                      </a:lnTo>
                      <a:lnTo>
                        <a:pt x="515567" y="1409940"/>
                      </a:lnTo>
                      <a:lnTo>
                        <a:pt x="487712" y="1447170"/>
                      </a:lnTo>
                      <a:lnTo>
                        <a:pt x="455515" y="1469812"/>
                      </a:lnTo>
                      <a:lnTo>
                        <a:pt x="392070" y="1485701"/>
                      </a:lnTo>
                      <a:lnTo>
                        <a:pt x="369585" y="1489723"/>
                      </a:lnTo>
                      <a:lnTo>
                        <a:pt x="347894" y="1487611"/>
                      </a:lnTo>
                      <a:lnTo>
                        <a:pt x="296967" y="1468318"/>
                      </a:lnTo>
                      <a:lnTo>
                        <a:pt x="239072" y="1435100"/>
                      </a:lnTo>
                      <a:lnTo>
                        <a:pt x="176630" y="1395788"/>
                      </a:lnTo>
                      <a:lnTo>
                        <a:pt x="119316" y="1335001"/>
                      </a:lnTo>
                      <a:lnTo>
                        <a:pt x="70139" y="1271678"/>
                      </a:lnTo>
                      <a:lnTo>
                        <a:pt x="45180" y="1220164"/>
                      </a:lnTo>
                      <a:lnTo>
                        <a:pt x="24923" y="1159371"/>
                      </a:lnTo>
                      <a:lnTo>
                        <a:pt x="7019" y="1105655"/>
                      </a:lnTo>
                      <a:lnTo>
                        <a:pt x="1343" y="1053835"/>
                      </a:lnTo>
                      <a:lnTo>
                        <a:pt x="222" y="991606"/>
                      </a:lnTo>
                      <a:lnTo>
                        <a:pt x="0" y="933907"/>
                      </a:lnTo>
                      <a:lnTo>
                        <a:pt x="1126" y="877450"/>
                      </a:lnTo>
                      <a:lnTo>
                        <a:pt x="8281" y="821237"/>
                      </a:lnTo>
                      <a:lnTo>
                        <a:pt x="10041" y="765074"/>
                      </a:lnTo>
                      <a:lnTo>
                        <a:pt x="11558" y="702854"/>
                      </a:lnTo>
                      <a:lnTo>
                        <a:pt x="18790" y="648102"/>
                      </a:lnTo>
                      <a:lnTo>
                        <a:pt x="26586" y="598742"/>
                      </a:lnTo>
                      <a:lnTo>
                        <a:pt x="40594" y="543953"/>
                      </a:lnTo>
                      <a:lnTo>
                        <a:pt x="55274" y="486385"/>
                      </a:lnTo>
                      <a:lnTo>
                        <a:pt x="75606" y="425709"/>
                      </a:lnTo>
                      <a:lnTo>
                        <a:pt x="107141" y="367435"/>
                      </a:lnTo>
                      <a:lnTo>
                        <a:pt x="137530" y="318834"/>
                      </a:lnTo>
                      <a:lnTo>
                        <a:pt x="154965" y="292561"/>
                      </a:lnTo>
                      <a:lnTo>
                        <a:pt x="170659" y="265669"/>
                      </a:lnTo>
                      <a:lnTo>
                        <a:pt x="226732" y="205158"/>
                      </a:lnTo>
                      <a:lnTo>
                        <a:pt x="284354" y="154512"/>
                      </a:lnTo>
                      <a:lnTo>
                        <a:pt x="337948" y="112312"/>
                      </a:lnTo>
                      <a:lnTo>
                        <a:pt x="400822" y="71621"/>
                      </a:lnTo>
                      <a:lnTo>
                        <a:pt x="461918" y="43689"/>
                      </a:lnTo>
                      <a:lnTo>
                        <a:pt x="516239" y="22798"/>
                      </a:lnTo>
                      <a:lnTo>
                        <a:pt x="569993" y="5716"/>
                      </a:lnTo>
                      <a:lnTo>
                        <a:pt x="621184" y="1694"/>
                      </a:lnTo>
                      <a:lnTo>
                        <a:pt x="673770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2" name="Group 11"/>
              <p:cNvGrpSpPr/>
              <p:nvPr/>
            </p:nvGrpSpPr>
            <p:grpSpPr>
              <a:xfrm>
                <a:off x="2442611" y="1789844"/>
                <a:ext cx="905452" cy="684354"/>
                <a:chOff x="2442611" y="1789844"/>
                <a:chExt cx="905452" cy="684354"/>
              </a:xfrm>
            </p:grpSpPr>
            <p:sp>
              <p:nvSpPr>
                <p:cNvPr id="10" name="Freeform 9"/>
                <p:cNvSpPr/>
                <p:nvPr/>
              </p:nvSpPr>
              <p:spPr>
                <a:xfrm>
                  <a:off x="2442611" y="1789844"/>
                  <a:ext cx="905452" cy="68435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05452" h="684354">
                      <a:moveTo>
                        <a:pt x="905451" y="684353"/>
                      </a:moveTo>
                      <a:lnTo>
                        <a:pt x="844578" y="641691"/>
                      </a:lnTo>
                      <a:lnTo>
                        <a:pt x="793281" y="584008"/>
                      </a:lnTo>
                      <a:lnTo>
                        <a:pt x="736786" y="533528"/>
                      </a:lnTo>
                      <a:lnTo>
                        <a:pt x="681426" y="487435"/>
                      </a:lnTo>
                      <a:lnTo>
                        <a:pt x="655019" y="471589"/>
                      </a:lnTo>
                      <a:lnTo>
                        <a:pt x="629258" y="455195"/>
                      </a:lnTo>
                      <a:lnTo>
                        <a:pt x="568323" y="431885"/>
                      </a:lnTo>
                      <a:lnTo>
                        <a:pt x="548556" y="423576"/>
                      </a:lnTo>
                      <a:lnTo>
                        <a:pt x="487999" y="371828"/>
                      </a:lnTo>
                      <a:lnTo>
                        <a:pt x="460950" y="335490"/>
                      </a:lnTo>
                      <a:lnTo>
                        <a:pt x="433719" y="289672"/>
                      </a:lnTo>
                      <a:lnTo>
                        <a:pt x="405644" y="261247"/>
                      </a:lnTo>
                      <a:lnTo>
                        <a:pt x="344954" y="220470"/>
                      </a:lnTo>
                      <a:lnTo>
                        <a:pt x="288250" y="171929"/>
                      </a:lnTo>
                      <a:lnTo>
                        <a:pt x="237504" y="124000"/>
                      </a:lnTo>
                      <a:lnTo>
                        <a:pt x="183311" y="102392"/>
                      </a:lnTo>
                      <a:lnTo>
                        <a:pt x="126912" y="75976"/>
                      </a:lnTo>
                      <a:lnTo>
                        <a:pt x="98045" y="60726"/>
                      </a:lnTo>
                      <a:lnTo>
                        <a:pt x="71554" y="44509"/>
                      </a:lnTo>
                      <a:lnTo>
                        <a:pt x="44598" y="29176"/>
                      </a:lnTo>
                      <a:lnTo>
                        <a:pt x="0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Freeform 10"/>
                <p:cNvSpPr/>
                <p:nvPr/>
              </p:nvSpPr>
              <p:spPr>
                <a:xfrm>
                  <a:off x="2874279" y="2084642"/>
                  <a:ext cx="168457" cy="12634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57" h="126343">
                      <a:moveTo>
                        <a:pt x="0" y="0"/>
                      </a:moveTo>
                      <a:lnTo>
                        <a:pt x="22357" y="0"/>
                      </a:lnTo>
                      <a:lnTo>
                        <a:pt x="39573" y="6239"/>
                      </a:lnTo>
                      <a:lnTo>
                        <a:pt x="69688" y="29309"/>
                      </a:lnTo>
                      <a:lnTo>
                        <a:pt x="96997" y="64801"/>
                      </a:lnTo>
                      <a:lnTo>
                        <a:pt x="113228" y="92900"/>
                      </a:lnTo>
                      <a:lnTo>
                        <a:pt x="168456" y="126342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14" name="Freeform 13"/>
            <p:cNvSpPr/>
            <p:nvPr/>
          </p:nvSpPr>
          <p:spPr>
            <a:xfrm>
              <a:off x="2158505" y="1626119"/>
              <a:ext cx="186407" cy="711208"/>
            </a:xfrm>
            <a:custGeom>
              <a:avLst/>
              <a:gdLst/>
              <a:ahLst/>
              <a:cxnLst/>
              <a:rect l="0" t="0" r="0" b="0"/>
              <a:pathLst>
                <a:path w="186407" h="711208">
                  <a:moveTo>
                    <a:pt x="178821" y="711207"/>
                  </a:moveTo>
                  <a:lnTo>
                    <a:pt x="150140" y="656162"/>
                  </a:lnTo>
                  <a:lnTo>
                    <a:pt x="129639" y="618208"/>
                  </a:lnTo>
                  <a:lnTo>
                    <a:pt x="79812" y="555129"/>
                  </a:lnTo>
                  <a:lnTo>
                    <a:pt x="35174" y="495860"/>
                  </a:lnTo>
                  <a:lnTo>
                    <a:pt x="13947" y="467636"/>
                  </a:lnTo>
                  <a:lnTo>
                    <a:pt x="6108" y="441126"/>
                  </a:lnTo>
                  <a:lnTo>
                    <a:pt x="1695" y="393317"/>
                  </a:lnTo>
                  <a:lnTo>
                    <a:pt x="387" y="342107"/>
                  </a:lnTo>
                  <a:lnTo>
                    <a:pt x="0" y="293008"/>
                  </a:lnTo>
                  <a:lnTo>
                    <a:pt x="3005" y="242585"/>
                  </a:lnTo>
                  <a:lnTo>
                    <a:pt x="8184" y="180072"/>
                  </a:lnTo>
                  <a:lnTo>
                    <a:pt x="9396" y="131216"/>
                  </a:lnTo>
                  <a:lnTo>
                    <a:pt x="9934" y="74407"/>
                  </a:lnTo>
                  <a:lnTo>
                    <a:pt x="15827" y="11179"/>
                  </a:lnTo>
                  <a:lnTo>
                    <a:pt x="18685" y="2366"/>
                  </a:lnTo>
                  <a:lnTo>
                    <a:pt x="21761" y="0"/>
                  </a:lnTo>
                  <a:lnTo>
                    <a:pt x="24982" y="1933"/>
                  </a:lnTo>
                  <a:lnTo>
                    <a:pt x="31320" y="60363"/>
                  </a:lnTo>
                  <a:lnTo>
                    <a:pt x="45743" y="123724"/>
                  </a:lnTo>
                  <a:lnTo>
                    <a:pt x="65186" y="186629"/>
                  </a:lnTo>
                  <a:lnTo>
                    <a:pt x="87830" y="241092"/>
                  </a:lnTo>
                  <a:lnTo>
                    <a:pt x="122630" y="300501"/>
                  </a:lnTo>
                  <a:lnTo>
                    <a:pt x="138775" y="329033"/>
                  </a:lnTo>
                  <a:lnTo>
                    <a:pt x="151664" y="350669"/>
                  </a:lnTo>
                  <a:lnTo>
                    <a:pt x="170905" y="411229"/>
                  </a:lnTo>
                  <a:lnTo>
                    <a:pt x="180372" y="465579"/>
                  </a:lnTo>
                  <a:lnTo>
                    <a:pt x="183364" y="476095"/>
                  </a:lnTo>
                  <a:lnTo>
                    <a:pt x="185359" y="474917"/>
                  </a:lnTo>
                  <a:lnTo>
                    <a:pt x="186406" y="452941"/>
                  </a:lnTo>
                  <a:lnTo>
                    <a:pt x="179249" y="403447"/>
                  </a:lnTo>
                  <a:lnTo>
                    <a:pt x="162701" y="343615"/>
                  </a:lnTo>
                  <a:lnTo>
                    <a:pt x="153150" y="286737"/>
                  </a:lnTo>
                  <a:lnTo>
                    <a:pt x="132220" y="233318"/>
                  </a:lnTo>
                  <a:lnTo>
                    <a:pt x="103282" y="174092"/>
                  </a:lnTo>
                  <a:lnTo>
                    <a:pt x="90279" y="119614"/>
                  </a:lnTo>
                  <a:lnTo>
                    <a:pt x="85906" y="67077"/>
                  </a:lnTo>
                  <a:lnTo>
                    <a:pt x="84883" y="36152"/>
                  </a:lnTo>
                  <a:lnTo>
                    <a:pt x="83440" y="36563"/>
                  </a:lnTo>
                  <a:lnTo>
                    <a:pt x="75821" y="85103"/>
                  </a:lnTo>
                  <a:lnTo>
                    <a:pt x="69482" y="129172"/>
                  </a:lnTo>
                  <a:lnTo>
                    <a:pt x="59646" y="182293"/>
                  </a:lnTo>
                  <a:lnTo>
                    <a:pt x="48645" y="238658"/>
                  </a:lnTo>
                  <a:lnTo>
                    <a:pt x="39857" y="291005"/>
                  </a:lnTo>
                  <a:lnTo>
                    <a:pt x="35171" y="335328"/>
                  </a:lnTo>
                  <a:lnTo>
                    <a:pt x="32533" y="390045"/>
                  </a:lnTo>
                  <a:lnTo>
                    <a:pt x="34871" y="429655"/>
                  </a:lnTo>
                  <a:lnTo>
                    <a:pt x="41950" y="458523"/>
                  </a:lnTo>
                </a:path>
              </a:pathLst>
            </a:custGeom>
            <a:ln w="190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37160" y="2295212"/>
              <a:ext cx="800167" cy="536954"/>
            </a:xfrm>
            <a:custGeom>
              <a:avLst/>
              <a:gdLst/>
              <a:ahLst/>
              <a:cxnLst/>
              <a:rect l="0" t="0" r="0" b="0"/>
              <a:pathLst>
                <a:path w="800167" h="536954">
                  <a:moveTo>
                    <a:pt x="0" y="0"/>
                  </a:moveTo>
                  <a:lnTo>
                    <a:pt x="9576" y="31282"/>
                  </a:lnTo>
                  <a:lnTo>
                    <a:pt x="38921" y="85280"/>
                  </a:lnTo>
                  <a:lnTo>
                    <a:pt x="77545" y="139086"/>
                  </a:lnTo>
                  <a:lnTo>
                    <a:pt x="99536" y="159884"/>
                  </a:lnTo>
                  <a:lnTo>
                    <a:pt x="126588" y="176315"/>
                  </a:lnTo>
                  <a:lnTo>
                    <a:pt x="160403" y="205883"/>
                  </a:lnTo>
                  <a:lnTo>
                    <a:pt x="218196" y="234335"/>
                  </a:lnTo>
                  <a:lnTo>
                    <a:pt x="274411" y="270859"/>
                  </a:lnTo>
                  <a:lnTo>
                    <a:pt x="302406" y="286535"/>
                  </a:lnTo>
                  <a:lnTo>
                    <a:pt x="328638" y="302878"/>
                  </a:lnTo>
                  <a:lnTo>
                    <a:pt x="348442" y="313597"/>
                  </a:lnTo>
                  <a:lnTo>
                    <a:pt x="403464" y="360818"/>
                  </a:lnTo>
                  <a:lnTo>
                    <a:pt x="462528" y="410573"/>
                  </a:lnTo>
                  <a:lnTo>
                    <a:pt x="478139" y="423462"/>
                  </a:lnTo>
                  <a:lnTo>
                    <a:pt x="537336" y="448804"/>
                  </a:lnTo>
                  <a:lnTo>
                    <a:pt x="600158" y="470237"/>
                  </a:lnTo>
                  <a:lnTo>
                    <a:pt x="645365" y="481184"/>
                  </a:lnTo>
                  <a:lnTo>
                    <a:pt x="704435" y="492305"/>
                  </a:lnTo>
                  <a:lnTo>
                    <a:pt x="767325" y="513642"/>
                  </a:lnTo>
                  <a:lnTo>
                    <a:pt x="800166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510474" y="905450"/>
            <a:ext cx="1862450" cy="1934366"/>
            <a:chOff x="1510474" y="905450"/>
            <a:chExt cx="1862450" cy="1934366"/>
          </a:xfrm>
        </p:grpSpPr>
        <p:sp>
          <p:nvSpPr>
            <p:cNvPr id="17" name="Freeform 16"/>
            <p:cNvSpPr/>
            <p:nvPr/>
          </p:nvSpPr>
          <p:spPr>
            <a:xfrm>
              <a:off x="3168849" y="2433816"/>
              <a:ext cx="204075" cy="185321"/>
            </a:xfrm>
            <a:custGeom>
              <a:avLst/>
              <a:gdLst/>
              <a:ahLst/>
              <a:cxnLst/>
              <a:rect l="0" t="0" r="0" b="0"/>
              <a:pathLst>
                <a:path w="204075" h="185321">
                  <a:moveTo>
                    <a:pt x="204074" y="22448"/>
                  </a:moveTo>
                  <a:lnTo>
                    <a:pt x="168748" y="52297"/>
                  </a:lnTo>
                  <a:lnTo>
                    <a:pt x="107717" y="103734"/>
                  </a:lnTo>
                  <a:lnTo>
                    <a:pt x="53161" y="147813"/>
                  </a:lnTo>
                  <a:lnTo>
                    <a:pt x="5856" y="184091"/>
                  </a:lnTo>
                  <a:lnTo>
                    <a:pt x="1640" y="185320"/>
                  </a:lnTo>
                  <a:lnTo>
                    <a:pt x="0" y="182630"/>
                  </a:lnTo>
                  <a:lnTo>
                    <a:pt x="76" y="177328"/>
                  </a:lnTo>
                  <a:lnTo>
                    <a:pt x="11362" y="147508"/>
                  </a:lnTo>
                  <a:lnTo>
                    <a:pt x="35112" y="114626"/>
                  </a:lnTo>
                  <a:lnTo>
                    <a:pt x="98470" y="58371"/>
                  </a:lnTo>
                  <a:lnTo>
                    <a:pt x="157292" y="15853"/>
                  </a:lnTo>
                  <a:lnTo>
                    <a:pt x="1778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10474" y="905477"/>
              <a:ext cx="1584436" cy="1773698"/>
            </a:xfrm>
            <a:custGeom>
              <a:avLst/>
              <a:gdLst/>
              <a:ahLst/>
              <a:cxnLst/>
              <a:rect l="0" t="0" r="0" b="0"/>
              <a:pathLst>
                <a:path w="1584436" h="1773698">
                  <a:moveTo>
                    <a:pt x="837380" y="31559"/>
                  </a:moveTo>
                  <a:lnTo>
                    <a:pt x="819400" y="15918"/>
                  </a:lnTo>
                  <a:lnTo>
                    <a:pt x="802483" y="7840"/>
                  </a:lnTo>
                  <a:lnTo>
                    <a:pt x="753451" y="1527"/>
                  </a:lnTo>
                  <a:lnTo>
                    <a:pt x="705538" y="434"/>
                  </a:lnTo>
                  <a:lnTo>
                    <a:pt x="655466" y="110"/>
                  </a:lnTo>
                  <a:lnTo>
                    <a:pt x="596033" y="0"/>
                  </a:lnTo>
                  <a:lnTo>
                    <a:pt x="533644" y="5568"/>
                  </a:lnTo>
                  <a:lnTo>
                    <a:pt x="474570" y="25168"/>
                  </a:lnTo>
                  <a:lnTo>
                    <a:pt x="416989" y="50807"/>
                  </a:lnTo>
                  <a:lnTo>
                    <a:pt x="358725" y="91370"/>
                  </a:lnTo>
                  <a:lnTo>
                    <a:pt x="300511" y="150498"/>
                  </a:lnTo>
                  <a:lnTo>
                    <a:pt x="251299" y="212190"/>
                  </a:lnTo>
                  <a:lnTo>
                    <a:pt x="213080" y="266522"/>
                  </a:lnTo>
                  <a:lnTo>
                    <a:pt x="171552" y="326579"/>
                  </a:lnTo>
                  <a:lnTo>
                    <a:pt x="141198" y="387940"/>
                  </a:lnTo>
                  <a:lnTo>
                    <a:pt x="113400" y="450294"/>
                  </a:lnTo>
                  <a:lnTo>
                    <a:pt x="86458" y="513430"/>
                  </a:lnTo>
                  <a:lnTo>
                    <a:pt x="69515" y="565604"/>
                  </a:lnTo>
                  <a:lnTo>
                    <a:pt x="54903" y="615641"/>
                  </a:lnTo>
                  <a:lnTo>
                    <a:pt x="33517" y="670585"/>
                  </a:lnTo>
                  <a:lnTo>
                    <a:pt x="16814" y="726498"/>
                  </a:lnTo>
                  <a:lnTo>
                    <a:pt x="7839" y="782603"/>
                  </a:lnTo>
                  <a:lnTo>
                    <a:pt x="0" y="838746"/>
                  </a:lnTo>
                  <a:lnTo>
                    <a:pt x="7290" y="898016"/>
                  </a:lnTo>
                  <a:lnTo>
                    <a:pt x="16650" y="951582"/>
                  </a:lnTo>
                  <a:lnTo>
                    <a:pt x="26832" y="1008788"/>
                  </a:lnTo>
                  <a:lnTo>
                    <a:pt x="37258" y="1059663"/>
                  </a:lnTo>
                  <a:lnTo>
                    <a:pt x="51261" y="1113186"/>
                  </a:lnTo>
                  <a:lnTo>
                    <a:pt x="67373" y="1141158"/>
                  </a:lnTo>
                  <a:lnTo>
                    <a:pt x="97540" y="1181901"/>
                  </a:lnTo>
                  <a:lnTo>
                    <a:pt x="101998" y="1191518"/>
                  </a:lnTo>
                  <a:lnTo>
                    <a:pt x="106140" y="1194419"/>
                  </a:lnTo>
                  <a:lnTo>
                    <a:pt x="110071" y="1192844"/>
                  </a:lnTo>
                  <a:lnTo>
                    <a:pt x="113862" y="1188284"/>
                  </a:lnTo>
                  <a:lnTo>
                    <a:pt x="129521" y="1138939"/>
                  </a:lnTo>
                  <a:lnTo>
                    <a:pt x="150811" y="1079106"/>
                  </a:lnTo>
                  <a:lnTo>
                    <a:pt x="172218" y="1027209"/>
                  </a:lnTo>
                  <a:lnTo>
                    <a:pt x="197554" y="966262"/>
                  </a:lnTo>
                  <a:lnTo>
                    <a:pt x="223694" y="911982"/>
                  </a:lnTo>
                  <a:lnTo>
                    <a:pt x="252558" y="856200"/>
                  </a:lnTo>
                  <a:lnTo>
                    <a:pt x="290841" y="800121"/>
                  </a:lnTo>
                  <a:lnTo>
                    <a:pt x="332199" y="743984"/>
                  </a:lnTo>
                  <a:lnTo>
                    <a:pt x="375333" y="680599"/>
                  </a:lnTo>
                  <a:lnTo>
                    <a:pt x="427701" y="621805"/>
                  </a:lnTo>
                  <a:lnTo>
                    <a:pt x="477516" y="565131"/>
                  </a:lnTo>
                  <a:lnTo>
                    <a:pt x="536792" y="508876"/>
                  </a:lnTo>
                  <a:lnTo>
                    <a:pt x="594775" y="455823"/>
                  </a:lnTo>
                  <a:lnTo>
                    <a:pt x="651288" y="411202"/>
                  </a:lnTo>
                  <a:lnTo>
                    <a:pt x="714747" y="368593"/>
                  </a:lnTo>
                  <a:lnTo>
                    <a:pt x="773556" y="329500"/>
                  </a:lnTo>
                  <a:lnTo>
                    <a:pt x="835908" y="300081"/>
                  </a:lnTo>
                  <a:lnTo>
                    <a:pt x="889829" y="280970"/>
                  </a:lnTo>
                  <a:lnTo>
                    <a:pt x="910994" y="280059"/>
                  </a:lnTo>
                  <a:lnTo>
                    <a:pt x="921551" y="281453"/>
                  </a:lnTo>
                  <a:lnTo>
                    <a:pt x="927419" y="287062"/>
                  </a:lnTo>
                  <a:lnTo>
                    <a:pt x="930162" y="295481"/>
                  </a:lnTo>
                  <a:lnTo>
                    <a:pt x="930820" y="305773"/>
                  </a:lnTo>
                  <a:lnTo>
                    <a:pt x="925313" y="323448"/>
                  </a:lnTo>
                  <a:lnTo>
                    <a:pt x="894638" y="379668"/>
                  </a:lnTo>
                  <a:lnTo>
                    <a:pt x="847130" y="438965"/>
                  </a:lnTo>
                  <a:lnTo>
                    <a:pt x="795164" y="499980"/>
                  </a:lnTo>
                  <a:lnTo>
                    <a:pt x="745897" y="554802"/>
                  </a:lnTo>
                  <a:lnTo>
                    <a:pt x="698037" y="613810"/>
                  </a:lnTo>
                  <a:lnTo>
                    <a:pt x="643870" y="675856"/>
                  </a:lnTo>
                  <a:lnTo>
                    <a:pt x="602099" y="724580"/>
                  </a:lnTo>
                  <a:lnTo>
                    <a:pt x="560087" y="776062"/>
                  </a:lnTo>
                  <a:lnTo>
                    <a:pt x="523593" y="828360"/>
                  </a:lnTo>
                  <a:lnTo>
                    <a:pt x="479820" y="891198"/>
                  </a:lnTo>
                  <a:lnTo>
                    <a:pt x="449117" y="940333"/>
                  </a:lnTo>
                  <a:lnTo>
                    <a:pt x="414069" y="1002570"/>
                  </a:lnTo>
                  <a:lnTo>
                    <a:pt x="387131" y="1053531"/>
                  </a:lnTo>
                  <a:lnTo>
                    <a:pt x="364332" y="1102556"/>
                  </a:lnTo>
                  <a:lnTo>
                    <a:pt x="342759" y="1149837"/>
                  </a:lnTo>
                  <a:lnTo>
                    <a:pt x="320097" y="1207037"/>
                  </a:lnTo>
                  <a:lnTo>
                    <a:pt x="304356" y="1259367"/>
                  </a:lnTo>
                  <a:lnTo>
                    <a:pt x="286444" y="1315505"/>
                  </a:lnTo>
                  <a:lnTo>
                    <a:pt x="280768" y="1366450"/>
                  </a:lnTo>
                  <a:lnTo>
                    <a:pt x="279991" y="1393814"/>
                  </a:lnTo>
                  <a:lnTo>
                    <a:pt x="283294" y="1401813"/>
                  </a:lnTo>
                  <a:lnTo>
                    <a:pt x="289005" y="1405976"/>
                  </a:lnTo>
                  <a:lnTo>
                    <a:pt x="296322" y="1407581"/>
                  </a:lnTo>
                  <a:lnTo>
                    <a:pt x="302369" y="1403972"/>
                  </a:lnTo>
                  <a:lnTo>
                    <a:pt x="317640" y="1375366"/>
                  </a:lnTo>
                  <a:lnTo>
                    <a:pt x="343168" y="1313890"/>
                  </a:lnTo>
                  <a:lnTo>
                    <a:pt x="365152" y="1251011"/>
                  </a:lnTo>
                  <a:lnTo>
                    <a:pt x="387517" y="1187716"/>
                  </a:lnTo>
                  <a:lnTo>
                    <a:pt x="407707" y="1133151"/>
                  </a:lnTo>
                  <a:lnTo>
                    <a:pt x="430196" y="1077313"/>
                  </a:lnTo>
                  <a:lnTo>
                    <a:pt x="450236" y="1021222"/>
                  </a:lnTo>
                  <a:lnTo>
                    <a:pt x="476378" y="959493"/>
                  </a:lnTo>
                  <a:lnTo>
                    <a:pt x="497100" y="908316"/>
                  </a:lnTo>
                  <a:lnTo>
                    <a:pt x="526233" y="845857"/>
                  </a:lnTo>
                  <a:lnTo>
                    <a:pt x="553336" y="796788"/>
                  </a:lnTo>
                  <a:lnTo>
                    <a:pt x="584048" y="737693"/>
                  </a:lnTo>
                  <a:lnTo>
                    <a:pt x="618234" y="680959"/>
                  </a:lnTo>
                  <a:lnTo>
                    <a:pt x="669182" y="618978"/>
                  </a:lnTo>
                  <a:lnTo>
                    <a:pt x="721601" y="560253"/>
                  </a:lnTo>
                  <a:lnTo>
                    <a:pt x="777505" y="512868"/>
                  </a:lnTo>
                  <a:lnTo>
                    <a:pt x="807941" y="492623"/>
                  </a:lnTo>
                  <a:lnTo>
                    <a:pt x="832875" y="482921"/>
                  </a:lnTo>
                  <a:lnTo>
                    <a:pt x="873221" y="482061"/>
                  </a:lnTo>
                  <a:lnTo>
                    <a:pt x="882331" y="488651"/>
                  </a:lnTo>
                  <a:lnTo>
                    <a:pt x="888404" y="498894"/>
                  </a:lnTo>
                  <a:lnTo>
                    <a:pt x="892453" y="511571"/>
                  </a:lnTo>
                  <a:lnTo>
                    <a:pt x="887594" y="541255"/>
                  </a:lnTo>
                  <a:lnTo>
                    <a:pt x="867056" y="596793"/>
                  </a:lnTo>
                  <a:lnTo>
                    <a:pt x="828334" y="655425"/>
                  </a:lnTo>
                  <a:lnTo>
                    <a:pt x="783547" y="716048"/>
                  </a:lnTo>
                  <a:lnTo>
                    <a:pt x="742389" y="769274"/>
                  </a:lnTo>
                  <a:lnTo>
                    <a:pt x="700464" y="824848"/>
                  </a:lnTo>
                  <a:lnTo>
                    <a:pt x="647861" y="883462"/>
                  </a:lnTo>
                  <a:lnTo>
                    <a:pt x="587988" y="944126"/>
                  </a:lnTo>
                  <a:lnTo>
                    <a:pt x="532488" y="1005320"/>
                  </a:lnTo>
                  <a:lnTo>
                    <a:pt x="490026" y="1058994"/>
                  </a:lnTo>
                  <a:lnTo>
                    <a:pt x="437309" y="1115420"/>
                  </a:lnTo>
                  <a:lnTo>
                    <a:pt x="376323" y="1160228"/>
                  </a:lnTo>
                  <a:lnTo>
                    <a:pt x="336953" y="1187202"/>
                  </a:lnTo>
                  <a:lnTo>
                    <a:pt x="306132" y="1200284"/>
                  </a:lnTo>
                  <a:lnTo>
                    <a:pt x="276837" y="1206099"/>
                  </a:lnTo>
                  <a:lnTo>
                    <a:pt x="251338" y="1202444"/>
                  </a:lnTo>
                  <a:lnTo>
                    <a:pt x="239625" y="1198194"/>
                  </a:lnTo>
                  <a:lnTo>
                    <a:pt x="230647" y="1189511"/>
                  </a:lnTo>
                  <a:lnTo>
                    <a:pt x="217551" y="1164266"/>
                  </a:lnTo>
                  <a:lnTo>
                    <a:pt x="209191" y="1117169"/>
                  </a:lnTo>
                  <a:lnTo>
                    <a:pt x="214771" y="1065663"/>
                  </a:lnTo>
                  <a:lnTo>
                    <a:pt x="233378" y="1015455"/>
                  </a:lnTo>
                  <a:lnTo>
                    <a:pt x="258977" y="961084"/>
                  </a:lnTo>
                  <a:lnTo>
                    <a:pt x="290448" y="917274"/>
                  </a:lnTo>
                  <a:lnTo>
                    <a:pt x="344653" y="866897"/>
                  </a:lnTo>
                  <a:lnTo>
                    <a:pt x="380342" y="851375"/>
                  </a:lnTo>
                  <a:lnTo>
                    <a:pt x="420552" y="850545"/>
                  </a:lnTo>
                  <a:lnTo>
                    <a:pt x="441943" y="858027"/>
                  </a:lnTo>
                  <a:lnTo>
                    <a:pt x="450923" y="863297"/>
                  </a:lnTo>
                  <a:lnTo>
                    <a:pt x="474740" y="893072"/>
                  </a:lnTo>
                  <a:lnTo>
                    <a:pt x="499391" y="955631"/>
                  </a:lnTo>
                  <a:lnTo>
                    <a:pt x="505839" y="981551"/>
                  </a:lnTo>
                  <a:lnTo>
                    <a:pt x="508299" y="1034435"/>
                  </a:lnTo>
                  <a:lnTo>
                    <a:pt x="502139" y="1087669"/>
                  </a:lnTo>
                  <a:lnTo>
                    <a:pt x="490565" y="1138147"/>
                  </a:lnTo>
                  <a:lnTo>
                    <a:pt x="475010" y="1164444"/>
                  </a:lnTo>
                  <a:lnTo>
                    <a:pt x="440933" y="1193391"/>
                  </a:lnTo>
                  <a:lnTo>
                    <a:pt x="395611" y="1216785"/>
                  </a:lnTo>
                  <a:lnTo>
                    <a:pt x="362228" y="1222011"/>
                  </a:lnTo>
                  <a:lnTo>
                    <a:pt x="329064" y="1219265"/>
                  </a:lnTo>
                  <a:lnTo>
                    <a:pt x="284086" y="1203395"/>
                  </a:lnTo>
                  <a:lnTo>
                    <a:pt x="244633" y="1176986"/>
                  </a:lnTo>
                  <a:lnTo>
                    <a:pt x="222804" y="1144594"/>
                  </a:lnTo>
                  <a:lnTo>
                    <a:pt x="204378" y="1098992"/>
                  </a:lnTo>
                  <a:lnTo>
                    <a:pt x="199048" y="1047265"/>
                  </a:lnTo>
                  <a:lnTo>
                    <a:pt x="204358" y="989175"/>
                  </a:lnTo>
                  <a:lnTo>
                    <a:pt x="214511" y="936738"/>
                  </a:lnTo>
                  <a:lnTo>
                    <a:pt x="231816" y="899105"/>
                  </a:lnTo>
                  <a:lnTo>
                    <a:pt x="244977" y="880779"/>
                  </a:lnTo>
                  <a:lnTo>
                    <a:pt x="252932" y="876126"/>
                  </a:lnTo>
                  <a:lnTo>
                    <a:pt x="271129" y="874075"/>
                  </a:lnTo>
                  <a:lnTo>
                    <a:pt x="301105" y="885087"/>
                  </a:lnTo>
                  <a:lnTo>
                    <a:pt x="358068" y="932408"/>
                  </a:lnTo>
                  <a:lnTo>
                    <a:pt x="398381" y="993292"/>
                  </a:lnTo>
                  <a:lnTo>
                    <a:pt x="434879" y="1055232"/>
                  </a:lnTo>
                  <a:lnTo>
                    <a:pt x="466476" y="1116206"/>
                  </a:lnTo>
                  <a:lnTo>
                    <a:pt x="501182" y="1179184"/>
                  </a:lnTo>
                  <a:lnTo>
                    <a:pt x="534275" y="1232461"/>
                  </a:lnTo>
                  <a:lnTo>
                    <a:pt x="567371" y="1274094"/>
                  </a:lnTo>
                  <a:lnTo>
                    <a:pt x="622242" y="1320422"/>
                  </a:lnTo>
                  <a:lnTo>
                    <a:pt x="675778" y="1352777"/>
                  </a:lnTo>
                  <a:lnTo>
                    <a:pt x="732019" y="1376715"/>
                  </a:lnTo>
                  <a:lnTo>
                    <a:pt x="784983" y="1396739"/>
                  </a:lnTo>
                  <a:lnTo>
                    <a:pt x="843105" y="1418891"/>
                  </a:lnTo>
                  <a:lnTo>
                    <a:pt x="900253" y="1434879"/>
                  </a:lnTo>
                  <a:lnTo>
                    <a:pt x="956225" y="1445745"/>
                  </a:lnTo>
                  <a:lnTo>
                    <a:pt x="1011674" y="1450784"/>
                  </a:lnTo>
                  <a:lnTo>
                    <a:pt x="1073237" y="1468128"/>
                  </a:lnTo>
                  <a:lnTo>
                    <a:pt x="1108085" y="1481463"/>
                  </a:lnTo>
                  <a:lnTo>
                    <a:pt x="1125760" y="1493284"/>
                  </a:lnTo>
                  <a:lnTo>
                    <a:pt x="1127899" y="1498542"/>
                  </a:lnTo>
                  <a:lnTo>
                    <a:pt x="1125816" y="1503217"/>
                  </a:lnTo>
                  <a:lnTo>
                    <a:pt x="1120918" y="1507504"/>
                  </a:lnTo>
                  <a:lnTo>
                    <a:pt x="1058954" y="1529978"/>
                  </a:lnTo>
                  <a:lnTo>
                    <a:pt x="1001987" y="1534551"/>
                  </a:lnTo>
                  <a:lnTo>
                    <a:pt x="951394" y="1528522"/>
                  </a:lnTo>
                  <a:lnTo>
                    <a:pt x="891173" y="1518452"/>
                  </a:lnTo>
                  <a:lnTo>
                    <a:pt x="837532" y="1501890"/>
                  </a:lnTo>
                  <a:lnTo>
                    <a:pt x="781638" y="1484472"/>
                  </a:lnTo>
                  <a:lnTo>
                    <a:pt x="744825" y="1470838"/>
                  </a:lnTo>
                  <a:lnTo>
                    <a:pt x="689766" y="1439681"/>
                  </a:lnTo>
                  <a:lnTo>
                    <a:pt x="639745" y="1409993"/>
                  </a:lnTo>
                  <a:lnTo>
                    <a:pt x="580016" y="1375756"/>
                  </a:lnTo>
                  <a:lnTo>
                    <a:pt x="522296" y="1331699"/>
                  </a:lnTo>
                  <a:lnTo>
                    <a:pt x="516190" y="1332327"/>
                  </a:lnTo>
                  <a:lnTo>
                    <a:pt x="513289" y="1338595"/>
                  </a:lnTo>
                  <a:lnTo>
                    <a:pt x="512525" y="1348623"/>
                  </a:lnTo>
                  <a:lnTo>
                    <a:pt x="521035" y="1369123"/>
                  </a:lnTo>
                  <a:lnTo>
                    <a:pt x="563792" y="1427445"/>
                  </a:lnTo>
                  <a:lnTo>
                    <a:pt x="622325" y="1487148"/>
                  </a:lnTo>
                  <a:lnTo>
                    <a:pt x="681255" y="1536443"/>
                  </a:lnTo>
                  <a:lnTo>
                    <a:pt x="740738" y="1580543"/>
                  </a:lnTo>
                  <a:lnTo>
                    <a:pt x="795587" y="1618498"/>
                  </a:lnTo>
                  <a:lnTo>
                    <a:pt x="858263" y="1647674"/>
                  </a:lnTo>
                  <a:lnTo>
                    <a:pt x="911739" y="1663127"/>
                  </a:lnTo>
                  <a:lnTo>
                    <a:pt x="967362" y="1671856"/>
                  </a:lnTo>
                  <a:lnTo>
                    <a:pt x="1024579" y="1673580"/>
                  </a:lnTo>
                  <a:lnTo>
                    <a:pt x="1073911" y="1672709"/>
                  </a:lnTo>
                  <a:lnTo>
                    <a:pt x="1124403" y="1666731"/>
                  </a:lnTo>
                  <a:lnTo>
                    <a:pt x="1183978" y="1664119"/>
                  </a:lnTo>
                  <a:lnTo>
                    <a:pt x="1240806" y="1669192"/>
                  </a:lnTo>
                  <a:lnTo>
                    <a:pt x="1295922" y="1674224"/>
                  </a:lnTo>
                  <a:lnTo>
                    <a:pt x="1358246" y="1682944"/>
                  </a:lnTo>
                  <a:lnTo>
                    <a:pt x="1412057" y="1683049"/>
                  </a:lnTo>
                  <a:lnTo>
                    <a:pt x="1474101" y="1675427"/>
                  </a:lnTo>
                  <a:lnTo>
                    <a:pt x="1495104" y="1680875"/>
                  </a:lnTo>
                  <a:lnTo>
                    <a:pt x="1527651" y="1703438"/>
                  </a:lnTo>
                  <a:lnTo>
                    <a:pt x="1555441" y="1731594"/>
                  </a:lnTo>
                  <a:lnTo>
                    <a:pt x="1584435" y="1773697"/>
                  </a:lnTo>
                </a:path>
              </a:pathLst>
            </a:custGeom>
            <a:ln w="190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30828" y="2435395"/>
              <a:ext cx="1496136" cy="404421"/>
            </a:xfrm>
            <a:custGeom>
              <a:avLst/>
              <a:gdLst/>
              <a:ahLst/>
              <a:cxnLst/>
              <a:rect l="0" t="0" r="0" b="0"/>
              <a:pathLst>
                <a:path w="1496136" h="404421">
                  <a:moveTo>
                    <a:pt x="327472" y="165143"/>
                  </a:moveTo>
                  <a:lnTo>
                    <a:pt x="278541" y="165143"/>
                  </a:lnTo>
                  <a:lnTo>
                    <a:pt x="225000" y="159554"/>
                  </a:lnTo>
                  <a:lnTo>
                    <a:pt x="168328" y="131329"/>
                  </a:lnTo>
                  <a:lnTo>
                    <a:pt x="106267" y="94450"/>
                  </a:lnTo>
                  <a:lnTo>
                    <a:pt x="48783" y="52795"/>
                  </a:lnTo>
                  <a:lnTo>
                    <a:pt x="4780" y="1657"/>
                  </a:lnTo>
                  <a:lnTo>
                    <a:pt x="1210" y="0"/>
                  </a:lnTo>
                  <a:lnTo>
                    <a:pt x="0" y="2406"/>
                  </a:lnTo>
                  <a:lnTo>
                    <a:pt x="363" y="7519"/>
                  </a:lnTo>
                  <a:lnTo>
                    <a:pt x="29727" y="69851"/>
                  </a:lnTo>
                  <a:lnTo>
                    <a:pt x="81966" y="129891"/>
                  </a:lnTo>
                  <a:lnTo>
                    <a:pt x="129524" y="172149"/>
                  </a:lnTo>
                  <a:lnTo>
                    <a:pt x="190786" y="205210"/>
                  </a:lnTo>
                  <a:lnTo>
                    <a:pt x="227831" y="214060"/>
                  </a:lnTo>
                  <a:lnTo>
                    <a:pt x="232969" y="214132"/>
                  </a:lnTo>
                  <a:lnTo>
                    <a:pt x="232884" y="213010"/>
                  </a:lnTo>
                  <a:lnTo>
                    <a:pt x="169899" y="171565"/>
                  </a:lnTo>
                  <a:lnTo>
                    <a:pt x="114009" y="126114"/>
                  </a:lnTo>
                  <a:lnTo>
                    <a:pt x="87579" y="110295"/>
                  </a:lnTo>
                  <a:lnTo>
                    <a:pt x="29253" y="56263"/>
                  </a:lnTo>
                  <a:lnTo>
                    <a:pt x="15166" y="42273"/>
                  </a:lnTo>
                  <a:lnTo>
                    <a:pt x="11643" y="41116"/>
                  </a:lnTo>
                  <a:lnTo>
                    <a:pt x="10465" y="43854"/>
                  </a:lnTo>
                  <a:lnTo>
                    <a:pt x="10849" y="49189"/>
                  </a:lnTo>
                  <a:lnTo>
                    <a:pt x="22568" y="73465"/>
                  </a:lnTo>
                  <a:lnTo>
                    <a:pt x="67999" y="133544"/>
                  </a:lnTo>
                  <a:lnTo>
                    <a:pt x="108484" y="171698"/>
                  </a:lnTo>
                  <a:lnTo>
                    <a:pt x="169730" y="208646"/>
                  </a:lnTo>
                  <a:lnTo>
                    <a:pt x="223667" y="240703"/>
                  </a:lnTo>
                  <a:lnTo>
                    <a:pt x="278144" y="259683"/>
                  </a:lnTo>
                  <a:lnTo>
                    <a:pt x="331636" y="273895"/>
                  </a:lnTo>
                  <a:lnTo>
                    <a:pt x="381197" y="286798"/>
                  </a:lnTo>
                  <a:lnTo>
                    <a:pt x="428139" y="291266"/>
                  </a:lnTo>
                  <a:lnTo>
                    <a:pt x="477922" y="298310"/>
                  </a:lnTo>
                  <a:lnTo>
                    <a:pt x="537258" y="301282"/>
                  </a:lnTo>
                  <a:lnTo>
                    <a:pt x="594039" y="301869"/>
                  </a:lnTo>
                  <a:lnTo>
                    <a:pt x="650315" y="309221"/>
                  </a:lnTo>
                  <a:lnTo>
                    <a:pt x="706492" y="311886"/>
                  </a:lnTo>
                  <a:lnTo>
                    <a:pt x="769452" y="319692"/>
                  </a:lnTo>
                  <a:lnTo>
                    <a:pt x="822962" y="325523"/>
                  </a:lnTo>
                  <a:lnTo>
                    <a:pt x="878592" y="332004"/>
                  </a:lnTo>
                  <a:lnTo>
                    <a:pt x="926205" y="338716"/>
                  </a:lnTo>
                  <a:lnTo>
                    <a:pt x="977357" y="342524"/>
                  </a:lnTo>
                  <a:lnTo>
                    <a:pt x="1032572" y="351047"/>
                  </a:lnTo>
                  <a:lnTo>
                    <a:pt x="1094258" y="353944"/>
                  </a:lnTo>
                  <a:lnTo>
                    <a:pt x="1151850" y="354516"/>
                  </a:lnTo>
                  <a:lnTo>
                    <a:pt x="1214015" y="346305"/>
                  </a:lnTo>
                  <a:lnTo>
                    <a:pt x="1268442" y="344558"/>
                  </a:lnTo>
                  <a:lnTo>
                    <a:pt x="1326811" y="332732"/>
                  </a:lnTo>
                  <a:lnTo>
                    <a:pt x="1380207" y="315938"/>
                  </a:lnTo>
                  <a:lnTo>
                    <a:pt x="1401328" y="308982"/>
                  </a:lnTo>
                  <a:lnTo>
                    <a:pt x="1410704" y="308999"/>
                  </a:lnTo>
                  <a:lnTo>
                    <a:pt x="1427360" y="315257"/>
                  </a:lnTo>
                  <a:lnTo>
                    <a:pt x="1429228" y="320201"/>
                  </a:lnTo>
                  <a:lnTo>
                    <a:pt x="1426964" y="325837"/>
                  </a:lnTo>
                  <a:lnTo>
                    <a:pt x="1407010" y="344948"/>
                  </a:lnTo>
                  <a:lnTo>
                    <a:pt x="1378871" y="362308"/>
                  </a:lnTo>
                  <a:lnTo>
                    <a:pt x="1317024" y="394322"/>
                  </a:lnTo>
                  <a:lnTo>
                    <a:pt x="1294868" y="401532"/>
                  </a:lnTo>
                  <a:lnTo>
                    <a:pt x="1264275" y="404420"/>
                  </a:lnTo>
                  <a:lnTo>
                    <a:pt x="1264353" y="403040"/>
                  </a:lnTo>
                  <a:lnTo>
                    <a:pt x="1274968" y="398387"/>
                  </a:lnTo>
                  <a:lnTo>
                    <a:pt x="1338048" y="379057"/>
                  </a:lnTo>
                  <a:lnTo>
                    <a:pt x="1400195" y="356982"/>
                  </a:lnTo>
                  <a:lnTo>
                    <a:pt x="1456866" y="315387"/>
                  </a:lnTo>
                  <a:lnTo>
                    <a:pt x="1496135" y="291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53015" y="905450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52643"/>
                  </a:moveTo>
                  <a:lnTo>
                    <a:pt x="0" y="0"/>
                  </a:lnTo>
                </a:path>
              </a:pathLst>
            </a:custGeom>
            <a:ln w="190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8155" y="516404"/>
            <a:ext cx="2399482" cy="2399481"/>
            <a:chOff x="1348155" y="516404"/>
            <a:chExt cx="2399482" cy="2399481"/>
          </a:xfrm>
        </p:grpSpPr>
        <p:grpSp>
          <p:nvGrpSpPr>
            <p:cNvPr id="36" name="Group 35"/>
            <p:cNvGrpSpPr/>
            <p:nvPr/>
          </p:nvGrpSpPr>
          <p:grpSpPr>
            <a:xfrm>
              <a:off x="1348155" y="516404"/>
              <a:ext cx="2399482" cy="2399481"/>
              <a:chOff x="1348155" y="516404"/>
              <a:chExt cx="2399482" cy="2399481"/>
            </a:xfrm>
          </p:grpSpPr>
          <p:sp>
            <p:nvSpPr>
              <p:cNvPr id="22" name="Oval 21"/>
              <p:cNvSpPr/>
              <p:nvPr/>
            </p:nvSpPr>
            <p:spPr>
              <a:xfrm>
                <a:off x="1348155" y="516404"/>
                <a:ext cx="2399482" cy="2399481"/>
              </a:xfrm>
              <a:prstGeom prst="ellipse">
                <a:avLst/>
              </a:prstGeom>
              <a:solidFill>
                <a:schemeClr val="accent1">
                  <a:alpha val="100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5" name="Group 24"/>
              <p:cNvGrpSpPr/>
              <p:nvPr/>
            </p:nvGrpSpPr>
            <p:grpSpPr>
              <a:xfrm>
                <a:off x="1424485" y="813222"/>
                <a:ext cx="944427" cy="1273766"/>
                <a:chOff x="1424485" y="813222"/>
                <a:chExt cx="944427" cy="1273766"/>
              </a:xfrm>
            </p:grpSpPr>
            <p:sp>
              <p:nvSpPr>
                <p:cNvPr id="23" name="Freeform 22"/>
                <p:cNvSpPr/>
                <p:nvPr/>
              </p:nvSpPr>
              <p:spPr>
                <a:xfrm>
                  <a:off x="1424485" y="1154872"/>
                  <a:ext cx="786500" cy="93211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86500" h="932116">
                      <a:moveTo>
                        <a:pt x="786499" y="34848"/>
                      </a:moveTo>
                      <a:lnTo>
                        <a:pt x="780910" y="18080"/>
                      </a:lnTo>
                      <a:lnTo>
                        <a:pt x="768807" y="6728"/>
                      </a:lnTo>
                      <a:lnTo>
                        <a:pt x="760666" y="2064"/>
                      </a:lnTo>
                      <a:lnTo>
                        <a:pt x="739143" y="0"/>
                      </a:lnTo>
                      <a:lnTo>
                        <a:pt x="687198" y="8207"/>
                      </a:lnTo>
                      <a:lnTo>
                        <a:pt x="624641" y="29499"/>
                      </a:lnTo>
                      <a:lnTo>
                        <a:pt x="572250" y="56235"/>
                      </a:lnTo>
                      <a:lnTo>
                        <a:pt x="515566" y="99449"/>
                      </a:lnTo>
                      <a:lnTo>
                        <a:pt x="458239" y="152910"/>
                      </a:lnTo>
                      <a:lnTo>
                        <a:pt x="399235" y="211563"/>
                      </a:lnTo>
                      <a:lnTo>
                        <a:pt x="353746" y="264269"/>
                      </a:lnTo>
                      <a:lnTo>
                        <a:pt x="307634" y="318827"/>
                      </a:lnTo>
                      <a:lnTo>
                        <a:pt x="263754" y="376674"/>
                      </a:lnTo>
                      <a:lnTo>
                        <a:pt x="214461" y="438511"/>
                      </a:lnTo>
                      <a:lnTo>
                        <a:pt x="173507" y="498416"/>
                      </a:lnTo>
                      <a:lnTo>
                        <a:pt x="148181" y="561300"/>
                      </a:lnTo>
                      <a:lnTo>
                        <a:pt x="126749" y="624446"/>
                      </a:lnTo>
                      <a:lnTo>
                        <a:pt x="115802" y="669678"/>
                      </a:lnTo>
                      <a:lnTo>
                        <a:pt x="105851" y="729923"/>
                      </a:lnTo>
                      <a:lnTo>
                        <a:pt x="102878" y="783103"/>
                      </a:lnTo>
                      <a:lnTo>
                        <a:pt x="102291" y="838668"/>
                      </a:lnTo>
                      <a:lnTo>
                        <a:pt x="109411" y="894704"/>
                      </a:lnTo>
                      <a:lnTo>
                        <a:pt x="111224" y="922764"/>
                      </a:lnTo>
                      <a:lnTo>
                        <a:pt x="109368" y="929779"/>
                      </a:lnTo>
                      <a:lnTo>
                        <a:pt x="105791" y="932115"/>
                      </a:lnTo>
                      <a:lnTo>
                        <a:pt x="101067" y="931333"/>
                      </a:lnTo>
                      <a:lnTo>
                        <a:pt x="89578" y="921106"/>
                      </a:lnTo>
                      <a:lnTo>
                        <a:pt x="73076" y="895617"/>
                      </a:lnTo>
                      <a:lnTo>
                        <a:pt x="46109" y="837968"/>
                      </a:lnTo>
                      <a:lnTo>
                        <a:pt x="25415" y="782760"/>
                      </a:lnTo>
                      <a:lnTo>
                        <a:pt x="10994" y="731929"/>
                      </a:lnTo>
                      <a:lnTo>
                        <a:pt x="0" y="676827"/>
                      </a:lnTo>
                      <a:lnTo>
                        <a:pt x="911" y="638015"/>
                      </a:lnTo>
                      <a:lnTo>
                        <a:pt x="11700" y="582281"/>
                      </a:lnTo>
                      <a:lnTo>
                        <a:pt x="33501" y="524522"/>
                      </a:lnTo>
                      <a:lnTo>
                        <a:pt x="67255" y="467222"/>
                      </a:lnTo>
                      <a:lnTo>
                        <a:pt x="109183" y="408996"/>
                      </a:lnTo>
                      <a:lnTo>
                        <a:pt x="165935" y="350274"/>
                      </a:lnTo>
                      <a:lnTo>
                        <a:pt x="221161" y="301123"/>
                      </a:lnTo>
                      <a:lnTo>
                        <a:pt x="274100" y="263369"/>
                      </a:lnTo>
                      <a:lnTo>
                        <a:pt x="324629" y="238089"/>
                      </a:lnTo>
                      <a:lnTo>
                        <a:pt x="385260" y="215894"/>
                      </a:lnTo>
                      <a:lnTo>
                        <a:pt x="446326" y="205791"/>
                      </a:lnTo>
                      <a:lnTo>
                        <a:pt x="495154" y="206380"/>
                      </a:lnTo>
                      <a:lnTo>
                        <a:pt x="554168" y="223235"/>
                      </a:lnTo>
                      <a:lnTo>
                        <a:pt x="610885" y="243766"/>
                      </a:lnTo>
                      <a:lnTo>
                        <a:pt x="651507" y="271521"/>
                      </a:lnTo>
                      <a:lnTo>
                        <a:pt x="702518" y="325371"/>
                      </a:lnTo>
                      <a:lnTo>
                        <a:pt x="722751" y="365554"/>
                      </a:lnTo>
                      <a:lnTo>
                        <a:pt x="737729" y="427119"/>
                      </a:lnTo>
                      <a:lnTo>
                        <a:pt x="731849" y="478621"/>
                      </a:lnTo>
                      <a:lnTo>
                        <a:pt x="719613" y="516506"/>
                      </a:lnTo>
                      <a:lnTo>
                        <a:pt x="694518" y="555159"/>
                      </a:lnTo>
                      <a:lnTo>
                        <a:pt x="668388" y="578049"/>
                      </a:lnTo>
                      <a:lnTo>
                        <a:pt x="632830" y="594059"/>
                      </a:lnTo>
                      <a:lnTo>
                        <a:pt x="592659" y="600623"/>
                      </a:lnTo>
                      <a:lnTo>
                        <a:pt x="545568" y="594435"/>
                      </a:lnTo>
                      <a:lnTo>
                        <a:pt x="513121" y="582927"/>
                      </a:lnTo>
                      <a:lnTo>
                        <a:pt x="465753" y="544497"/>
                      </a:lnTo>
                      <a:lnTo>
                        <a:pt x="443199" y="511718"/>
                      </a:lnTo>
                      <a:lnTo>
                        <a:pt x="432876" y="466781"/>
                      </a:lnTo>
                      <a:lnTo>
                        <a:pt x="429818" y="416422"/>
                      </a:lnTo>
                      <a:lnTo>
                        <a:pt x="435341" y="391220"/>
                      </a:lnTo>
                      <a:lnTo>
                        <a:pt x="451605" y="363878"/>
                      </a:lnTo>
                      <a:lnTo>
                        <a:pt x="457952" y="355976"/>
                      </a:lnTo>
                      <a:lnTo>
                        <a:pt x="477481" y="347197"/>
                      </a:lnTo>
                      <a:lnTo>
                        <a:pt x="489240" y="344856"/>
                      </a:lnTo>
                      <a:lnTo>
                        <a:pt x="514784" y="348494"/>
                      </a:lnTo>
                      <a:lnTo>
                        <a:pt x="540565" y="359080"/>
                      </a:lnTo>
                      <a:lnTo>
                        <a:pt x="573640" y="384770"/>
                      </a:lnTo>
                      <a:lnTo>
                        <a:pt x="597608" y="414609"/>
                      </a:lnTo>
                      <a:lnTo>
                        <a:pt x="620710" y="466613"/>
                      </a:lnTo>
                      <a:lnTo>
                        <a:pt x="621958" y="487616"/>
                      </a:lnTo>
                      <a:lnTo>
                        <a:pt x="617443" y="507480"/>
                      </a:lnTo>
                      <a:lnTo>
                        <a:pt x="607638" y="524106"/>
                      </a:lnTo>
                      <a:lnTo>
                        <a:pt x="599408" y="528306"/>
                      </a:lnTo>
                      <a:lnTo>
                        <a:pt x="577786" y="529853"/>
                      </a:lnTo>
                      <a:lnTo>
                        <a:pt x="558817" y="523522"/>
                      </a:lnTo>
                      <a:lnTo>
                        <a:pt x="550483" y="518558"/>
                      </a:lnTo>
                      <a:lnTo>
                        <a:pt x="538103" y="503684"/>
                      </a:lnTo>
                      <a:lnTo>
                        <a:pt x="533164" y="494804"/>
                      </a:lnTo>
                      <a:lnTo>
                        <a:pt x="532212" y="491224"/>
                      </a:lnTo>
                      <a:lnTo>
                        <a:pt x="533916" y="491177"/>
                      </a:lnTo>
                      <a:lnTo>
                        <a:pt x="537392" y="493485"/>
                      </a:lnTo>
                      <a:lnTo>
                        <a:pt x="570300" y="551706"/>
                      </a:lnTo>
                      <a:lnTo>
                        <a:pt x="604188" y="597924"/>
                      </a:lnTo>
                      <a:lnTo>
                        <a:pt x="607637" y="597405"/>
                      </a:lnTo>
                      <a:lnTo>
                        <a:pt x="607762" y="539240"/>
                      </a:lnTo>
                      <a:lnTo>
                        <a:pt x="607588" y="489754"/>
                      </a:lnTo>
                      <a:lnTo>
                        <a:pt x="606359" y="429036"/>
                      </a:lnTo>
                      <a:lnTo>
                        <a:pt x="599184" y="371982"/>
                      </a:lnTo>
                      <a:lnTo>
                        <a:pt x="591831" y="315652"/>
                      </a:lnTo>
                      <a:lnTo>
                        <a:pt x="587165" y="254782"/>
                      </a:lnTo>
                      <a:lnTo>
                        <a:pt x="586458" y="234889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1474644" y="813222"/>
                  <a:ext cx="894268" cy="8242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94268" h="824285">
                      <a:moveTo>
                        <a:pt x="273086" y="818695"/>
                      </a:moveTo>
                      <a:lnTo>
                        <a:pt x="256318" y="824284"/>
                      </a:lnTo>
                      <a:lnTo>
                        <a:pt x="250209" y="822421"/>
                      </a:lnTo>
                      <a:lnTo>
                        <a:pt x="244967" y="817669"/>
                      </a:lnTo>
                      <a:lnTo>
                        <a:pt x="236022" y="801861"/>
                      </a:lnTo>
                      <a:lnTo>
                        <a:pt x="217137" y="745782"/>
                      </a:lnTo>
                      <a:lnTo>
                        <a:pt x="204106" y="694631"/>
                      </a:lnTo>
                      <a:lnTo>
                        <a:pt x="197199" y="639467"/>
                      </a:lnTo>
                      <a:lnTo>
                        <a:pt x="190506" y="583510"/>
                      </a:lnTo>
                      <a:lnTo>
                        <a:pt x="181948" y="526227"/>
                      </a:lnTo>
                      <a:lnTo>
                        <a:pt x="182164" y="466039"/>
                      </a:lnTo>
                      <a:lnTo>
                        <a:pt x="193125" y="414072"/>
                      </a:lnTo>
                      <a:lnTo>
                        <a:pt x="216131" y="359917"/>
                      </a:lnTo>
                      <a:lnTo>
                        <a:pt x="257787" y="303388"/>
                      </a:lnTo>
                      <a:lnTo>
                        <a:pt x="313763" y="250233"/>
                      </a:lnTo>
                      <a:lnTo>
                        <a:pt x="368823" y="204759"/>
                      </a:lnTo>
                      <a:lnTo>
                        <a:pt x="429525" y="166145"/>
                      </a:lnTo>
                      <a:lnTo>
                        <a:pt x="481239" y="140711"/>
                      </a:lnTo>
                      <a:lnTo>
                        <a:pt x="533395" y="116276"/>
                      </a:lnTo>
                      <a:lnTo>
                        <a:pt x="544891" y="111770"/>
                      </a:lnTo>
                      <a:lnTo>
                        <a:pt x="547876" y="108766"/>
                      </a:lnTo>
                      <a:lnTo>
                        <a:pt x="545187" y="106763"/>
                      </a:lnTo>
                      <a:lnTo>
                        <a:pt x="538715" y="105427"/>
                      </a:lnTo>
                      <a:lnTo>
                        <a:pt x="512838" y="109137"/>
                      </a:lnTo>
                      <a:lnTo>
                        <a:pt x="451859" y="136640"/>
                      </a:lnTo>
                      <a:lnTo>
                        <a:pt x="391067" y="166692"/>
                      </a:lnTo>
                      <a:lnTo>
                        <a:pt x="336543" y="201123"/>
                      </a:lnTo>
                      <a:lnTo>
                        <a:pt x="274281" y="244315"/>
                      </a:lnTo>
                      <a:lnTo>
                        <a:pt x="212386" y="305268"/>
                      </a:lnTo>
                      <a:lnTo>
                        <a:pt x="168018" y="366186"/>
                      </a:lnTo>
                      <a:lnTo>
                        <a:pt x="125706" y="429159"/>
                      </a:lnTo>
                      <a:lnTo>
                        <a:pt x="91908" y="489193"/>
                      </a:lnTo>
                      <a:lnTo>
                        <a:pt x="75514" y="515564"/>
                      </a:lnTo>
                      <a:lnTo>
                        <a:pt x="52205" y="576732"/>
                      </a:lnTo>
                      <a:lnTo>
                        <a:pt x="27233" y="636443"/>
                      </a:lnTo>
                      <a:lnTo>
                        <a:pt x="6802" y="691922"/>
                      </a:lnTo>
                      <a:lnTo>
                        <a:pt x="4316" y="694406"/>
                      </a:lnTo>
                      <a:lnTo>
                        <a:pt x="2659" y="691382"/>
                      </a:lnTo>
                      <a:lnTo>
                        <a:pt x="0" y="647317"/>
                      </a:lnTo>
                      <a:lnTo>
                        <a:pt x="10884" y="588069"/>
                      </a:lnTo>
                      <a:lnTo>
                        <a:pt x="27554" y="534557"/>
                      </a:lnTo>
                      <a:lnTo>
                        <a:pt x="44986" y="476211"/>
                      </a:lnTo>
                      <a:lnTo>
                        <a:pt x="70852" y="419264"/>
                      </a:lnTo>
                      <a:lnTo>
                        <a:pt x="98709" y="364885"/>
                      </a:lnTo>
                      <a:lnTo>
                        <a:pt x="138440" y="304273"/>
                      </a:lnTo>
                      <a:lnTo>
                        <a:pt x="184928" y="245346"/>
                      </a:lnTo>
                      <a:lnTo>
                        <a:pt x="244010" y="183410"/>
                      </a:lnTo>
                      <a:lnTo>
                        <a:pt x="285563" y="139461"/>
                      </a:lnTo>
                      <a:lnTo>
                        <a:pt x="346957" y="95879"/>
                      </a:lnTo>
                      <a:lnTo>
                        <a:pt x="409971" y="59225"/>
                      </a:lnTo>
                      <a:lnTo>
                        <a:pt x="460479" y="42339"/>
                      </a:lnTo>
                      <a:lnTo>
                        <a:pt x="523873" y="16537"/>
                      </a:lnTo>
                      <a:lnTo>
                        <a:pt x="581981" y="8517"/>
                      </a:lnTo>
                      <a:lnTo>
                        <a:pt x="632800" y="0"/>
                      </a:lnTo>
                      <a:lnTo>
                        <a:pt x="670566" y="1341"/>
                      </a:lnTo>
                      <a:lnTo>
                        <a:pt x="731535" y="9463"/>
                      </a:lnTo>
                      <a:lnTo>
                        <a:pt x="789639" y="35435"/>
                      </a:lnTo>
                      <a:lnTo>
                        <a:pt x="819593" y="47584"/>
                      </a:lnTo>
                      <a:lnTo>
                        <a:pt x="880054" y="99422"/>
                      </a:lnTo>
                      <a:lnTo>
                        <a:pt x="894267" y="113285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26" name="Freeform 25"/>
              <p:cNvSpPr/>
              <p:nvPr/>
            </p:nvSpPr>
            <p:spPr>
              <a:xfrm>
                <a:off x="1371139" y="690295"/>
                <a:ext cx="674908" cy="1268006"/>
              </a:xfrm>
              <a:custGeom>
                <a:avLst/>
                <a:gdLst/>
                <a:ahLst/>
                <a:cxnLst/>
                <a:rect l="0" t="0" r="0" b="0"/>
                <a:pathLst>
                  <a:path w="674908" h="1268006">
                    <a:moveTo>
                      <a:pt x="18622" y="1004793"/>
                    </a:moveTo>
                    <a:lnTo>
                      <a:pt x="1834" y="949748"/>
                    </a:lnTo>
                    <a:lnTo>
                      <a:pt x="0" y="911794"/>
                    </a:lnTo>
                    <a:lnTo>
                      <a:pt x="6148" y="857048"/>
                    </a:lnTo>
                    <a:lnTo>
                      <a:pt x="6797" y="843125"/>
                    </a:lnTo>
                    <a:lnTo>
                      <a:pt x="9569" y="836183"/>
                    </a:lnTo>
                    <a:lnTo>
                      <a:pt x="13756" y="833895"/>
                    </a:lnTo>
                    <a:lnTo>
                      <a:pt x="18888" y="834709"/>
                    </a:lnTo>
                    <a:lnTo>
                      <a:pt x="21139" y="838761"/>
                    </a:lnTo>
                    <a:lnTo>
                      <a:pt x="19185" y="891335"/>
                    </a:lnTo>
                    <a:lnTo>
                      <a:pt x="10363" y="954193"/>
                    </a:lnTo>
                    <a:lnTo>
                      <a:pt x="8393" y="1013251"/>
                    </a:lnTo>
                    <a:lnTo>
                      <a:pt x="11231" y="949975"/>
                    </a:lnTo>
                    <a:lnTo>
                      <a:pt x="26054" y="887740"/>
                    </a:lnTo>
                    <a:lnTo>
                      <a:pt x="39761" y="830416"/>
                    </a:lnTo>
                    <a:lnTo>
                      <a:pt x="53733" y="779015"/>
                    </a:lnTo>
                    <a:lnTo>
                      <a:pt x="79600" y="721294"/>
                    </a:lnTo>
                    <a:lnTo>
                      <a:pt x="106287" y="667982"/>
                    </a:lnTo>
                    <a:lnTo>
                      <a:pt x="137847" y="604719"/>
                    </a:lnTo>
                    <a:lnTo>
                      <a:pt x="157900" y="565717"/>
                    </a:lnTo>
                    <a:lnTo>
                      <a:pt x="194698" y="509303"/>
                    </a:lnTo>
                    <a:lnTo>
                      <a:pt x="226742" y="446725"/>
                    </a:lnTo>
                    <a:lnTo>
                      <a:pt x="242114" y="418299"/>
                    </a:lnTo>
                    <a:lnTo>
                      <a:pt x="258367" y="391940"/>
                    </a:lnTo>
                    <a:lnTo>
                      <a:pt x="273711" y="365022"/>
                    </a:lnTo>
                    <a:lnTo>
                      <a:pt x="310512" y="309204"/>
                    </a:lnTo>
                    <a:lnTo>
                      <a:pt x="326207" y="281236"/>
                    </a:lnTo>
                    <a:lnTo>
                      <a:pt x="342555" y="255012"/>
                    </a:lnTo>
                    <a:lnTo>
                      <a:pt x="357928" y="228134"/>
                    </a:lnTo>
                    <a:lnTo>
                      <a:pt x="404807" y="171105"/>
                    </a:lnTo>
                    <a:lnTo>
                      <a:pt x="460824" y="110069"/>
                    </a:lnTo>
                    <a:lnTo>
                      <a:pt x="476029" y="97090"/>
                    </a:lnTo>
                    <a:lnTo>
                      <a:pt x="536988" y="59702"/>
                    </a:lnTo>
                    <a:lnTo>
                      <a:pt x="597906" y="28055"/>
                    </a:lnTo>
                    <a:lnTo>
                      <a:pt x="660880" y="4797"/>
                    </a:lnTo>
                    <a:lnTo>
                      <a:pt x="674907" y="0"/>
                    </a:lnTo>
                    <a:lnTo>
                      <a:pt x="617651" y="18992"/>
                    </a:lnTo>
                    <a:lnTo>
                      <a:pt x="555706" y="53934"/>
                    </a:lnTo>
                    <a:lnTo>
                      <a:pt x="501866" y="91480"/>
                    </a:lnTo>
                    <a:lnTo>
                      <a:pt x="455739" y="118396"/>
                    </a:lnTo>
                    <a:lnTo>
                      <a:pt x="397545" y="166110"/>
                    </a:lnTo>
                    <a:lnTo>
                      <a:pt x="359492" y="206718"/>
                    </a:lnTo>
                    <a:lnTo>
                      <a:pt x="331623" y="267981"/>
                    </a:lnTo>
                    <a:lnTo>
                      <a:pt x="313507" y="323584"/>
                    </a:lnTo>
                    <a:lnTo>
                      <a:pt x="299399" y="377213"/>
                    </a:lnTo>
                    <a:lnTo>
                      <a:pt x="293753" y="434037"/>
                    </a:lnTo>
                    <a:lnTo>
                      <a:pt x="291605" y="483300"/>
                    </a:lnTo>
                    <a:lnTo>
                      <a:pt x="285250" y="533771"/>
                    </a:lnTo>
                    <a:lnTo>
                      <a:pt x="282509" y="596460"/>
                    </a:lnTo>
                    <a:lnTo>
                      <a:pt x="282034" y="647499"/>
                    </a:lnTo>
                    <a:lnTo>
                      <a:pt x="276285" y="705969"/>
                    </a:lnTo>
                    <a:lnTo>
                      <a:pt x="271120" y="768124"/>
                    </a:lnTo>
                    <a:lnTo>
                      <a:pt x="264362" y="819375"/>
                    </a:lnTo>
                    <a:lnTo>
                      <a:pt x="261840" y="872775"/>
                    </a:lnTo>
                    <a:lnTo>
                      <a:pt x="261092" y="932531"/>
                    </a:lnTo>
                    <a:lnTo>
                      <a:pt x="260871" y="993520"/>
                    </a:lnTo>
                    <a:lnTo>
                      <a:pt x="260805" y="1049156"/>
                    </a:lnTo>
                    <a:lnTo>
                      <a:pt x="261956" y="1102685"/>
                    </a:lnTo>
                    <a:lnTo>
                      <a:pt x="268016" y="1155590"/>
                    </a:lnTo>
                    <a:lnTo>
                      <a:pt x="271501" y="1205971"/>
                    </a:lnTo>
                    <a:lnTo>
                      <a:pt x="281835" y="12680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2159679" y="1895129"/>
                <a:ext cx="1177855" cy="775514"/>
                <a:chOff x="2159679" y="1895129"/>
                <a:chExt cx="1177855" cy="775514"/>
              </a:xfrm>
            </p:grpSpPr>
            <p:sp>
              <p:nvSpPr>
                <p:cNvPr id="27" name="Freeform 26"/>
                <p:cNvSpPr/>
                <p:nvPr/>
              </p:nvSpPr>
              <p:spPr>
                <a:xfrm>
                  <a:off x="2547896" y="2484725"/>
                  <a:ext cx="694882" cy="1579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94882" h="157929">
                      <a:moveTo>
                        <a:pt x="0" y="157928"/>
                      </a:moveTo>
                      <a:lnTo>
                        <a:pt x="58617" y="157928"/>
                      </a:lnTo>
                      <a:lnTo>
                        <a:pt x="120027" y="157928"/>
                      </a:lnTo>
                      <a:lnTo>
                        <a:pt x="175311" y="154808"/>
                      </a:lnTo>
                      <a:lnTo>
                        <a:pt x="225962" y="148862"/>
                      </a:lnTo>
                      <a:lnTo>
                        <a:pt x="287093" y="139283"/>
                      </a:lnTo>
                      <a:lnTo>
                        <a:pt x="341629" y="129245"/>
                      </a:lnTo>
                      <a:lnTo>
                        <a:pt x="402445" y="121326"/>
                      </a:lnTo>
                      <a:lnTo>
                        <a:pt x="465298" y="101967"/>
                      </a:lnTo>
                      <a:lnTo>
                        <a:pt x="525308" y="76989"/>
                      </a:lnTo>
                      <a:lnTo>
                        <a:pt x="582262" y="39447"/>
                      </a:lnTo>
                      <a:lnTo>
                        <a:pt x="642519" y="14420"/>
                      </a:lnTo>
                      <a:lnTo>
                        <a:pt x="694881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2159679" y="2326798"/>
                  <a:ext cx="1072570" cy="3136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72570" h="313694">
                      <a:moveTo>
                        <a:pt x="1072569" y="189512"/>
                      </a:moveTo>
                      <a:lnTo>
                        <a:pt x="1048523" y="199088"/>
                      </a:lnTo>
                      <a:lnTo>
                        <a:pt x="990567" y="234177"/>
                      </a:lnTo>
                      <a:lnTo>
                        <a:pt x="964824" y="250319"/>
                      </a:lnTo>
                      <a:lnTo>
                        <a:pt x="907082" y="269920"/>
                      </a:lnTo>
                      <a:lnTo>
                        <a:pt x="851862" y="287737"/>
                      </a:lnTo>
                      <a:lnTo>
                        <a:pt x="801029" y="294573"/>
                      </a:lnTo>
                      <a:lnTo>
                        <a:pt x="745927" y="302855"/>
                      </a:lnTo>
                      <a:lnTo>
                        <a:pt x="689983" y="304838"/>
                      </a:lnTo>
                      <a:lnTo>
                        <a:pt x="632702" y="305230"/>
                      </a:lnTo>
                      <a:lnTo>
                        <a:pt x="569395" y="305307"/>
                      </a:lnTo>
                      <a:lnTo>
                        <a:pt x="511483" y="305322"/>
                      </a:lnTo>
                      <a:lnTo>
                        <a:pt x="453813" y="304155"/>
                      </a:lnTo>
                      <a:lnTo>
                        <a:pt x="390429" y="293873"/>
                      </a:lnTo>
                      <a:lnTo>
                        <a:pt x="338091" y="280577"/>
                      </a:lnTo>
                      <a:lnTo>
                        <a:pt x="287892" y="258280"/>
                      </a:lnTo>
                      <a:lnTo>
                        <a:pt x="227666" y="210486"/>
                      </a:lnTo>
                      <a:lnTo>
                        <a:pt x="165502" y="161432"/>
                      </a:lnTo>
                      <a:lnTo>
                        <a:pt x="163701" y="155584"/>
                      </a:lnTo>
                      <a:lnTo>
                        <a:pt x="167180" y="150516"/>
                      </a:lnTo>
                      <a:lnTo>
                        <a:pt x="174178" y="145967"/>
                      </a:lnTo>
                      <a:lnTo>
                        <a:pt x="206385" y="139565"/>
                      </a:lnTo>
                      <a:lnTo>
                        <a:pt x="267595" y="136233"/>
                      </a:lnTo>
                      <a:lnTo>
                        <a:pt x="319852" y="129792"/>
                      </a:lnTo>
                      <a:lnTo>
                        <a:pt x="379269" y="127364"/>
                      </a:lnTo>
                      <a:lnTo>
                        <a:pt x="441328" y="126644"/>
                      </a:lnTo>
                      <a:lnTo>
                        <a:pt x="500660" y="127601"/>
                      </a:lnTo>
                      <a:lnTo>
                        <a:pt x="553927" y="137812"/>
                      </a:lnTo>
                      <a:lnTo>
                        <a:pt x="565371" y="141007"/>
                      </a:lnTo>
                      <a:lnTo>
                        <a:pt x="574170" y="146647"/>
                      </a:lnTo>
                      <a:lnTo>
                        <a:pt x="587066" y="162272"/>
                      </a:lnTo>
                      <a:lnTo>
                        <a:pt x="595314" y="201979"/>
                      </a:lnTo>
                      <a:lnTo>
                        <a:pt x="597758" y="245199"/>
                      </a:lnTo>
                      <a:lnTo>
                        <a:pt x="592091" y="267294"/>
                      </a:lnTo>
                      <a:lnTo>
                        <a:pt x="587304" y="276462"/>
                      </a:lnTo>
                      <a:lnTo>
                        <a:pt x="572626" y="289768"/>
                      </a:lnTo>
                      <a:lnTo>
                        <a:pt x="553235" y="298411"/>
                      </a:lnTo>
                      <a:lnTo>
                        <a:pt x="499539" y="303960"/>
                      </a:lnTo>
                      <a:lnTo>
                        <a:pt x="450057" y="304921"/>
                      </a:lnTo>
                      <a:lnTo>
                        <a:pt x="392114" y="310835"/>
                      </a:lnTo>
                      <a:lnTo>
                        <a:pt x="332401" y="313693"/>
                      </a:lnTo>
                      <a:lnTo>
                        <a:pt x="273372" y="301070"/>
                      </a:lnTo>
                      <a:lnTo>
                        <a:pt x="222076" y="278056"/>
                      </a:lnTo>
                      <a:lnTo>
                        <a:pt x="170002" y="244047"/>
                      </a:lnTo>
                      <a:lnTo>
                        <a:pt x="119985" y="214453"/>
                      </a:lnTo>
                      <a:lnTo>
                        <a:pt x="66215" y="194482"/>
                      </a:lnTo>
                      <a:lnTo>
                        <a:pt x="4179" y="175667"/>
                      </a:lnTo>
                      <a:lnTo>
                        <a:pt x="0" y="175603"/>
                      </a:lnTo>
                      <a:lnTo>
                        <a:pt x="1894" y="177900"/>
                      </a:lnTo>
                      <a:lnTo>
                        <a:pt x="59163" y="218141"/>
                      </a:lnTo>
                      <a:lnTo>
                        <a:pt x="120231" y="253009"/>
                      </a:lnTo>
                      <a:lnTo>
                        <a:pt x="170123" y="273967"/>
                      </a:lnTo>
                      <a:lnTo>
                        <a:pt x="229497" y="282234"/>
                      </a:lnTo>
                      <a:lnTo>
                        <a:pt x="269049" y="280546"/>
                      </a:lnTo>
                      <a:lnTo>
                        <a:pt x="319444" y="275085"/>
                      </a:lnTo>
                      <a:lnTo>
                        <a:pt x="375629" y="264431"/>
                      </a:lnTo>
                      <a:lnTo>
                        <a:pt x="424781" y="248625"/>
                      </a:lnTo>
                      <a:lnTo>
                        <a:pt x="475220" y="233674"/>
                      </a:lnTo>
                      <a:lnTo>
                        <a:pt x="534778" y="201485"/>
                      </a:lnTo>
                      <a:lnTo>
                        <a:pt x="597192" y="161072"/>
                      </a:lnTo>
                      <a:lnTo>
                        <a:pt x="657242" y="125485"/>
                      </a:lnTo>
                      <a:lnTo>
                        <a:pt x="689102" y="98096"/>
                      </a:lnTo>
                      <a:lnTo>
                        <a:pt x="705226" y="65980"/>
                      </a:lnTo>
                      <a:lnTo>
                        <a:pt x="724819" y="17137"/>
                      </a:lnTo>
                      <a:lnTo>
                        <a:pt x="735657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>
                  <a:off x="2534055" y="1944437"/>
                  <a:ext cx="719251" cy="5297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9251" h="529761">
                      <a:moveTo>
                        <a:pt x="719250" y="529760"/>
                      </a:moveTo>
                      <a:lnTo>
                        <a:pt x="696893" y="529760"/>
                      </a:lnTo>
                      <a:lnTo>
                        <a:pt x="642260" y="509973"/>
                      </a:lnTo>
                      <a:lnTo>
                        <a:pt x="583160" y="483737"/>
                      </a:lnTo>
                      <a:lnTo>
                        <a:pt x="520698" y="454274"/>
                      </a:lnTo>
                      <a:lnTo>
                        <a:pt x="499984" y="440058"/>
                      </a:lnTo>
                      <a:lnTo>
                        <a:pt x="444592" y="391455"/>
                      </a:lnTo>
                      <a:lnTo>
                        <a:pt x="382258" y="364134"/>
                      </a:lnTo>
                      <a:lnTo>
                        <a:pt x="335275" y="332676"/>
                      </a:lnTo>
                      <a:lnTo>
                        <a:pt x="277134" y="277054"/>
                      </a:lnTo>
                      <a:lnTo>
                        <a:pt x="222336" y="227941"/>
                      </a:lnTo>
                      <a:lnTo>
                        <a:pt x="158995" y="188362"/>
                      </a:lnTo>
                      <a:lnTo>
                        <a:pt x="135878" y="169162"/>
                      </a:lnTo>
                      <a:lnTo>
                        <a:pt x="77804" y="141760"/>
                      </a:lnTo>
                      <a:lnTo>
                        <a:pt x="38974" y="102499"/>
                      </a:lnTo>
                      <a:lnTo>
                        <a:pt x="18849" y="65296"/>
                      </a:lnTo>
                      <a:lnTo>
                        <a:pt x="0" y="8115"/>
                      </a:lnTo>
                      <a:lnTo>
                        <a:pt x="1104" y="1842"/>
                      </a:lnTo>
                      <a:lnTo>
                        <a:pt x="5350" y="0"/>
                      </a:lnTo>
                      <a:lnTo>
                        <a:pt x="11690" y="1111"/>
                      </a:lnTo>
                      <a:lnTo>
                        <a:pt x="17086" y="5362"/>
                      </a:lnTo>
                      <a:lnTo>
                        <a:pt x="45426" y="45449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>
                  <a:off x="2537367" y="1905658"/>
                  <a:ext cx="610654" cy="5790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0654" h="579068">
                      <a:moveTo>
                        <a:pt x="0" y="0"/>
                      </a:moveTo>
                      <a:lnTo>
                        <a:pt x="24047" y="9575"/>
                      </a:lnTo>
                      <a:lnTo>
                        <a:pt x="80699" y="59898"/>
                      </a:lnTo>
                      <a:lnTo>
                        <a:pt x="120298" y="118361"/>
                      </a:lnTo>
                      <a:lnTo>
                        <a:pt x="168513" y="176732"/>
                      </a:lnTo>
                      <a:lnTo>
                        <a:pt x="231846" y="235048"/>
                      </a:lnTo>
                      <a:lnTo>
                        <a:pt x="287197" y="289478"/>
                      </a:lnTo>
                      <a:lnTo>
                        <a:pt x="305458" y="301792"/>
                      </a:lnTo>
                      <a:lnTo>
                        <a:pt x="339365" y="332054"/>
                      </a:lnTo>
                      <a:lnTo>
                        <a:pt x="373922" y="355579"/>
                      </a:lnTo>
                      <a:lnTo>
                        <a:pt x="432962" y="403658"/>
                      </a:lnTo>
                      <a:lnTo>
                        <a:pt x="486548" y="446882"/>
                      </a:lnTo>
                      <a:lnTo>
                        <a:pt x="529823" y="504609"/>
                      </a:lnTo>
                      <a:lnTo>
                        <a:pt x="565015" y="543410"/>
                      </a:lnTo>
                      <a:lnTo>
                        <a:pt x="602217" y="567540"/>
                      </a:lnTo>
                      <a:lnTo>
                        <a:pt x="610653" y="579067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>
                  <a:off x="2537367" y="1895129"/>
                  <a:ext cx="736996" cy="66329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6996" h="663297">
                      <a:moveTo>
                        <a:pt x="736995" y="663296"/>
                      </a:moveTo>
                      <a:lnTo>
                        <a:pt x="716752" y="619333"/>
                      </a:lnTo>
                      <a:lnTo>
                        <a:pt x="689669" y="587108"/>
                      </a:lnTo>
                      <a:lnTo>
                        <a:pt x="632330" y="537013"/>
                      </a:lnTo>
                      <a:lnTo>
                        <a:pt x="616778" y="524112"/>
                      </a:lnTo>
                      <a:lnTo>
                        <a:pt x="589461" y="507932"/>
                      </a:lnTo>
                      <a:lnTo>
                        <a:pt x="530067" y="446012"/>
                      </a:lnTo>
                      <a:lnTo>
                        <a:pt x="470087" y="395422"/>
                      </a:lnTo>
                      <a:lnTo>
                        <a:pt x="408200" y="337563"/>
                      </a:lnTo>
                      <a:lnTo>
                        <a:pt x="351426" y="287817"/>
                      </a:lnTo>
                      <a:lnTo>
                        <a:pt x="294817" y="231628"/>
                      </a:lnTo>
                      <a:lnTo>
                        <a:pt x="231628" y="168456"/>
                      </a:lnTo>
                      <a:lnTo>
                        <a:pt x="176905" y="119323"/>
                      </a:lnTo>
                      <a:lnTo>
                        <a:pt x="115631" y="91863"/>
                      </a:lnTo>
                      <a:lnTo>
                        <a:pt x="82069" y="68925"/>
                      </a:lnTo>
                      <a:lnTo>
                        <a:pt x="18753" y="9326"/>
                      </a:lnTo>
                      <a:lnTo>
                        <a:pt x="0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2" name="Freeform 31"/>
                <p:cNvSpPr/>
                <p:nvPr/>
              </p:nvSpPr>
              <p:spPr>
                <a:xfrm>
                  <a:off x="2568953" y="1905658"/>
                  <a:ext cx="768581" cy="6138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68581" h="613826">
                      <a:moveTo>
                        <a:pt x="0" y="0"/>
                      </a:moveTo>
                      <a:lnTo>
                        <a:pt x="49498" y="55087"/>
                      </a:lnTo>
                      <a:lnTo>
                        <a:pt x="105299" y="115635"/>
                      </a:lnTo>
                      <a:lnTo>
                        <a:pt x="160008" y="164935"/>
                      </a:lnTo>
                      <a:lnTo>
                        <a:pt x="221281" y="207059"/>
                      </a:lnTo>
                      <a:lnTo>
                        <a:pt x="275220" y="249174"/>
                      </a:lnTo>
                      <a:lnTo>
                        <a:pt x="331453" y="291288"/>
                      </a:lnTo>
                      <a:lnTo>
                        <a:pt x="384761" y="340421"/>
                      </a:lnTo>
                      <a:lnTo>
                        <a:pt x="443745" y="382535"/>
                      </a:lnTo>
                      <a:lnTo>
                        <a:pt x="503058" y="431668"/>
                      </a:lnTo>
                      <a:lnTo>
                        <a:pt x="561430" y="487820"/>
                      </a:lnTo>
                      <a:lnTo>
                        <a:pt x="616887" y="536953"/>
                      </a:lnTo>
                      <a:lnTo>
                        <a:pt x="639160" y="552161"/>
                      </a:lnTo>
                      <a:lnTo>
                        <a:pt x="695689" y="601488"/>
                      </a:lnTo>
                      <a:lnTo>
                        <a:pt x="716297" y="611649"/>
                      </a:lnTo>
                      <a:lnTo>
                        <a:pt x="737154" y="613825"/>
                      </a:lnTo>
                      <a:lnTo>
                        <a:pt x="768580" y="610652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3" name="Freeform 32"/>
                <p:cNvSpPr/>
                <p:nvPr/>
              </p:nvSpPr>
              <p:spPr>
                <a:xfrm>
                  <a:off x="3026481" y="2505782"/>
                  <a:ext cx="289996" cy="16486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89996" h="164861">
                      <a:moveTo>
                        <a:pt x="289995" y="0"/>
                      </a:moveTo>
                      <a:lnTo>
                        <a:pt x="236120" y="17958"/>
                      </a:lnTo>
                      <a:lnTo>
                        <a:pt x="206572" y="29368"/>
                      </a:lnTo>
                      <a:lnTo>
                        <a:pt x="145044" y="65647"/>
                      </a:lnTo>
                      <a:lnTo>
                        <a:pt x="84542" y="112449"/>
                      </a:lnTo>
                      <a:lnTo>
                        <a:pt x="36599" y="135965"/>
                      </a:lnTo>
                      <a:lnTo>
                        <a:pt x="17108" y="144657"/>
                      </a:lnTo>
                      <a:lnTo>
                        <a:pt x="646" y="156319"/>
                      </a:lnTo>
                      <a:lnTo>
                        <a:pt x="0" y="160364"/>
                      </a:lnTo>
                      <a:lnTo>
                        <a:pt x="4248" y="163062"/>
                      </a:lnTo>
                      <a:lnTo>
                        <a:pt x="11760" y="164860"/>
                      </a:lnTo>
                      <a:lnTo>
                        <a:pt x="32584" y="160619"/>
                      </a:lnTo>
                      <a:lnTo>
                        <a:pt x="70616" y="151316"/>
                      </a:lnTo>
                      <a:lnTo>
                        <a:pt x="119800" y="142584"/>
                      </a:lnTo>
                      <a:lnTo>
                        <a:pt x="147020" y="127385"/>
                      </a:lnTo>
                      <a:lnTo>
                        <a:pt x="152565" y="117678"/>
                      </a:lnTo>
                      <a:lnTo>
                        <a:pt x="161463" y="63193"/>
                      </a:lnTo>
                      <a:lnTo>
                        <a:pt x="162193" y="49148"/>
                      </a:lnTo>
                      <a:lnTo>
                        <a:pt x="166190" y="38614"/>
                      </a:lnTo>
                      <a:lnTo>
                        <a:pt x="205768" y="0"/>
                      </a:lnTo>
                    </a:path>
                  </a:pathLst>
                </a:custGeom>
                <a:ln w="190500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35" name="Freeform 34"/>
              <p:cNvSpPr/>
              <p:nvPr/>
            </p:nvSpPr>
            <p:spPr>
              <a:xfrm>
                <a:off x="1631922" y="526424"/>
                <a:ext cx="947560" cy="821137"/>
              </a:xfrm>
              <a:custGeom>
                <a:avLst/>
                <a:gdLst/>
                <a:ahLst/>
                <a:cxnLst/>
                <a:rect l="0" t="0" r="0" b="0"/>
                <a:pathLst>
                  <a:path w="947560" h="821137">
                    <a:moveTo>
                      <a:pt x="379021" y="789638"/>
                    </a:moveTo>
                    <a:lnTo>
                      <a:pt x="379021" y="821136"/>
                    </a:lnTo>
                    <a:lnTo>
                      <a:pt x="379021" y="769002"/>
                    </a:lnTo>
                    <a:lnTo>
                      <a:pt x="381360" y="730231"/>
                    </a:lnTo>
                    <a:lnTo>
                      <a:pt x="395831" y="697166"/>
                    </a:lnTo>
                    <a:lnTo>
                      <a:pt x="428180" y="640191"/>
                    </a:lnTo>
                    <a:lnTo>
                      <a:pt x="460205" y="586005"/>
                    </a:lnTo>
                    <a:lnTo>
                      <a:pt x="493973" y="523896"/>
                    </a:lnTo>
                    <a:lnTo>
                      <a:pt x="514334" y="464141"/>
                    </a:lnTo>
                    <a:lnTo>
                      <a:pt x="534403" y="401586"/>
                    </a:lnTo>
                    <a:lnTo>
                      <a:pt x="549972" y="366604"/>
                    </a:lnTo>
                    <a:lnTo>
                      <a:pt x="554455" y="322573"/>
                    </a:lnTo>
                    <a:lnTo>
                      <a:pt x="551358" y="297784"/>
                    </a:lnTo>
                    <a:lnTo>
                      <a:pt x="546555" y="288600"/>
                    </a:lnTo>
                    <a:lnTo>
                      <a:pt x="531859" y="275276"/>
                    </a:lnTo>
                    <a:lnTo>
                      <a:pt x="503855" y="261198"/>
                    </a:lnTo>
                    <a:lnTo>
                      <a:pt x="462152" y="255207"/>
                    </a:lnTo>
                    <a:lnTo>
                      <a:pt x="401572" y="264610"/>
                    </a:lnTo>
                    <a:lnTo>
                      <a:pt x="342939" y="276625"/>
                    </a:lnTo>
                    <a:lnTo>
                      <a:pt x="287535" y="298401"/>
                    </a:lnTo>
                    <a:lnTo>
                      <a:pt x="245916" y="318300"/>
                    </a:lnTo>
                    <a:lnTo>
                      <a:pt x="205211" y="348933"/>
                    </a:lnTo>
                    <a:lnTo>
                      <a:pt x="182059" y="353953"/>
                    </a:lnTo>
                    <a:lnTo>
                      <a:pt x="172844" y="350612"/>
                    </a:lnTo>
                    <a:lnTo>
                      <a:pt x="165530" y="343706"/>
                    </a:lnTo>
                    <a:lnTo>
                      <a:pt x="145387" y="304589"/>
                    </a:lnTo>
                    <a:lnTo>
                      <a:pt x="146056" y="296646"/>
                    </a:lnTo>
                    <a:lnTo>
                      <a:pt x="150011" y="290181"/>
                    </a:lnTo>
                    <a:lnTo>
                      <a:pt x="184003" y="260265"/>
                    </a:lnTo>
                    <a:lnTo>
                      <a:pt x="244640" y="223532"/>
                    </a:lnTo>
                    <a:lnTo>
                      <a:pt x="305540" y="200255"/>
                    </a:lnTo>
                    <a:lnTo>
                      <a:pt x="356822" y="181353"/>
                    </a:lnTo>
                    <a:lnTo>
                      <a:pt x="418667" y="144932"/>
                    </a:lnTo>
                    <a:lnTo>
                      <a:pt x="444580" y="128731"/>
                    </a:lnTo>
                    <a:lnTo>
                      <a:pt x="471365" y="113402"/>
                    </a:lnTo>
                    <a:lnTo>
                      <a:pt x="497239" y="97162"/>
                    </a:lnTo>
                    <a:lnTo>
                      <a:pt x="558216" y="65578"/>
                    </a:lnTo>
                    <a:lnTo>
                      <a:pt x="572137" y="59562"/>
                    </a:lnTo>
                    <a:lnTo>
                      <a:pt x="570936" y="59595"/>
                    </a:lnTo>
                    <a:lnTo>
                      <a:pt x="527256" y="79511"/>
                    </a:lnTo>
                    <a:lnTo>
                      <a:pt x="473887" y="107018"/>
                    </a:lnTo>
                    <a:lnTo>
                      <a:pt x="410616" y="135285"/>
                    </a:lnTo>
                    <a:lnTo>
                      <a:pt x="354845" y="165590"/>
                    </a:lnTo>
                    <a:lnTo>
                      <a:pt x="321165" y="181255"/>
                    </a:lnTo>
                    <a:lnTo>
                      <a:pt x="267963" y="221298"/>
                    </a:lnTo>
                    <a:lnTo>
                      <a:pt x="212361" y="248984"/>
                    </a:lnTo>
                    <a:lnTo>
                      <a:pt x="151994" y="298112"/>
                    </a:lnTo>
                    <a:lnTo>
                      <a:pt x="96527" y="346707"/>
                    </a:lnTo>
                    <a:lnTo>
                      <a:pt x="37204" y="402955"/>
                    </a:lnTo>
                    <a:lnTo>
                      <a:pt x="11017" y="463506"/>
                    </a:lnTo>
                    <a:lnTo>
                      <a:pt x="3261" y="498034"/>
                    </a:lnTo>
                    <a:lnTo>
                      <a:pt x="640" y="551623"/>
                    </a:lnTo>
                    <a:lnTo>
                      <a:pt x="122" y="607268"/>
                    </a:lnTo>
                    <a:lnTo>
                      <a:pt x="20" y="663320"/>
                    </a:lnTo>
                    <a:lnTo>
                      <a:pt x="0" y="719453"/>
                    </a:lnTo>
                    <a:lnTo>
                      <a:pt x="5847" y="728810"/>
                    </a:lnTo>
                    <a:lnTo>
                      <a:pt x="15595" y="735048"/>
                    </a:lnTo>
                    <a:lnTo>
                      <a:pt x="57259" y="743827"/>
                    </a:lnTo>
                    <a:lnTo>
                      <a:pt x="106649" y="746428"/>
                    </a:lnTo>
                    <a:lnTo>
                      <a:pt x="140983" y="744697"/>
                    </a:lnTo>
                    <a:lnTo>
                      <a:pt x="195537" y="730569"/>
                    </a:lnTo>
                    <a:lnTo>
                      <a:pt x="259014" y="712734"/>
                    </a:lnTo>
                    <a:lnTo>
                      <a:pt x="309018" y="698351"/>
                    </a:lnTo>
                    <a:lnTo>
                      <a:pt x="364716" y="676243"/>
                    </a:lnTo>
                    <a:lnTo>
                      <a:pt x="426487" y="654256"/>
                    </a:lnTo>
                    <a:lnTo>
                      <a:pt x="469917" y="638221"/>
                    </a:lnTo>
                    <a:lnTo>
                      <a:pt x="530215" y="615052"/>
                    </a:lnTo>
                    <a:lnTo>
                      <a:pt x="579579" y="584922"/>
                    </a:lnTo>
                    <a:lnTo>
                      <a:pt x="630764" y="550084"/>
                    </a:lnTo>
                    <a:lnTo>
                      <a:pt x="687058" y="513808"/>
                    </a:lnTo>
                    <a:lnTo>
                      <a:pt x="742602" y="466405"/>
                    </a:lnTo>
                    <a:lnTo>
                      <a:pt x="786667" y="428390"/>
                    </a:lnTo>
                    <a:lnTo>
                      <a:pt x="840746" y="373115"/>
                    </a:lnTo>
                    <a:lnTo>
                      <a:pt x="885300" y="317677"/>
                    </a:lnTo>
                    <a:lnTo>
                      <a:pt x="931562" y="254542"/>
                    </a:lnTo>
                    <a:lnTo>
                      <a:pt x="940449" y="229333"/>
                    </a:lnTo>
                    <a:lnTo>
                      <a:pt x="946155" y="175022"/>
                    </a:lnTo>
                    <a:lnTo>
                      <a:pt x="947282" y="119234"/>
                    </a:lnTo>
                    <a:lnTo>
                      <a:pt x="947505" y="60034"/>
                    </a:lnTo>
                    <a:lnTo>
                      <a:pt x="94755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7" name="Oval 36"/>
            <p:cNvSpPr/>
            <p:nvPr/>
          </p:nvSpPr>
          <p:spPr>
            <a:xfrm>
              <a:off x="2547896" y="1747730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74206" y="610652"/>
            <a:ext cx="1362014" cy="2190017"/>
            <a:chOff x="1474206" y="610652"/>
            <a:chExt cx="1362014" cy="2190017"/>
          </a:xfrm>
        </p:grpSpPr>
        <p:grpSp>
          <p:nvGrpSpPr>
            <p:cNvPr id="43" name="Group 42"/>
            <p:cNvGrpSpPr/>
            <p:nvPr/>
          </p:nvGrpSpPr>
          <p:grpSpPr>
            <a:xfrm>
              <a:off x="1474206" y="705409"/>
              <a:ext cx="1362014" cy="2095260"/>
              <a:chOff x="1474206" y="705409"/>
              <a:chExt cx="1362014" cy="2095260"/>
            </a:xfrm>
          </p:grpSpPr>
          <p:sp>
            <p:nvSpPr>
              <p:cNvPr id="39" name="Freeform 38"/>
              <p:cNvSpPr/>
              <p:nvPr/>
            </p:nvSpPr>
            <p:spPr>
              <a:xfrm>
                <a:off x="1474206" y="705409"/>
                <a:ext cx="1362014" cy="2095260"/>
              </a:xfrm>
              <a:custGeom>
                <a:avLst/>
                <a:gdLst/>
                <a:ahLst/>
                <a:cxnLst/>
                <a:rect l="0" t="0" r="0" b="0"/>
                <a:pathLst>
                  <a:path w="1362014" h="2095260">
                    <a:moveTo>
                      <a:pt x="1362013" y="2095259"/>
                    </a:moveTo>
                    <a:lnTo>
                      <a:pt x="1330719" y="2094172"/>
                    </a:lnTo>
                    <a:lnTo>
                      <a:pt x="1278879" y="2086871"/>
                    </a:lnTo>
                    <a:lnTo>
                      <a:pt x="1224185" y="2079493"/>
                    </a:lnTo>
                    <a:lnTo>
                      <a:pt x="1168854" y="2063370"/>
                    </a:lnTo>
                    <a:lnTo>
                      <a:pt x="1107452" y="2046009"/>
                    </a:lnTo>
                    <a:lnTo>
                      <a:pt x="1052370" y="2028875"/>
                    </a:lnTo>
                    <a:lnTo>
                      <a:pt x="996429" y="2008896"/>
                    </a:lnTo>
                    <a:lnTo>
                      <a:pt x="935968" y="1977440"/>
                    </a:lnTo>
                    <a:lnTo>
                      <a:pt x="873574" y="1945865"/>
                    </a:lnTo>
                    <a:lnTo>
                      <a:pt x="812663" y="1915473"/>
                    </a:lnTo>
                    <a:lnTo>
                      <a:pt x="758123" y="1882167"/>
                    </a:lnTo>
                    <a:lnTo>
                      <a:pt x="705231" y="1855049"/>
                    </a:lnTo>
                    <a:lnTo>
                      <a:pt x="651090" y="1805216"/>
                    </a:lnTo>
                    <a:lnTo>
                      <a:pt x="594840" y="1761886"/>
                    </a:lnTo>
                    <a:lnTo>
                      <a:pt x="539767" y="1719665"/>
                    </a:lnTo>
                    <a:lnTo>
                      <a:pt x="482897" y="1677541"/>
                    </a:lnTo>
                    <a:lnTo>
                      <a:pt x="420818" y="1641016"/>
                    </a:lnTo>
                    <a:lnTo>
                      <a:pt x="416174" y="1642662"/>
                    </a:lnTo>
                    <a:lnTo>
                      <a:pt x="415417" y="1648439"/>
                    </a:lnTo>
                    <a:lnTo>
                      <a:pt x="420816" y="1664996"/>
                    </a:lnTo>
                    <a:lnTo>
                      <a:pt x="466561" y="1719146"/>
                    </a:lnTo>
                    <a:lnTo>
                      <a:pt x="529444" y="1782532"/>
                    </a:lnTo>
                    <a:lnTo>
                      <a:pt x="590287" y="1843394"/>
                    </a:lnTo>
                    <a:lnTo>
                      <a:pt x="624353" y="1871222"/>
                    </a:lnTo>
                    <a:lnTo>
                      <a:pt x="685535" y="1907622"/>
                    </a:lnTo>
                    <a:lnTo>
                      <a:pt x="745850" y="1925716"/>
                    </a:lnTo>
                    <a:lnTo>
                      <a:pt x="797582" y="1940556"/>
                    </a:lnTo>
                    <a:lnTo>
                      <a:pt x="852341" y="1946346"/>
                    </a:lnTo>
                    <a:lnTo>
                      <a:pt x="905939" y="1946179"/>
                    </a:lnTo>
                    <a:lnTo>
                      <a:pt x="953666" y="1940411"/>
                    </a:lnTo>
                    <a:lnTo>
                      <a:pt x="1004332" y="1938182"/>
                    </a:lnTo>
                    <a:lnTo>
                      <a:pt x="1055219" y="1937521"/>
                    </a:lnTo>
                    <a:lnTo>
                      <a:pt x="1114928" y="1937298"/>
                    </a:lnTo>
                    <a:lnTo>
                      <a:pt x="1166194" y="1942843"/>
                    </a:lnTo>
                    <a:lnTo>
                      <a:pt x="1171624" y="1946826"/>
                    </a:lnTo>
                    <a:lnTo>
                      <a:pt x="1172904" y="1951821"/>
                    </a:lnTo>
                    <a:lnTo>
                      <a:pt x="1171418" y="1957490"/>
                    </a:lnTo>
                    <a:lnTo>
                      <a:pt x="1165748" y="1961270"/>
                    </a:lnTo>
                    <a:lnTo>
                      <a:pt x="1134242" y="1966589"/>
                    </a:lnTo>
                    <a:lnTo>
                      <a:pt x="1071786" y="1968387"/>
                    </a:lnTo>
                    <a:lnTo>
                      <a:pt x="1008713" y="1968742"/>
                    </a:lnTo>
                    <a:lnTo>
                      <a:pt x="950024" y="1968812"/>
                    </a:lnTo>
                    <a:lnTo>
                      <a:pt x="901608" y="1968824"/>
                    </a:lnTo>
                    <a:lnTo>
                      <a:pt x="842733" y="1968828"/>
                    </a:lnTo>
                    <a:lnTo>
                      <a:pt x="786044" y="1968829"/>
                    </a:lnTo>
                    <a:lnTo>
                      <a:pt x="730955" y="1967659"/>
                    </a:lnTo>
                    <a:lnTo>
                      <a:pt x="678826" y="1960496"/>
                    </a:lnTo>
                    <a:lnTo>
                      <a:pt x="624075" y="1953145"/>
                    </a:lnTo>
                    <a:lnTo>
                      <a:pt x="572229" y="1940428"/>
                    </a:lnTo>
                    <a:lnTo>
                      <a:pt x="526980" y="1923531"/>
                    </a:lnTo>
                    <a:lnTo>
                      <a:pt x="473667" y="1891201"/>
                    </a:lnTo>
                    <a:lnTo>
                      <a:pt x="416469" y="1849469"/>
                    </a:lnTo>
                    <a:lnTo>
                      <a:pt x="355147" y="1806219"/>
                    </a:lnTo>
                    <a:lnTo>
                      <a:pt x="295522" y="1755725"/>
                    </a:lnTo>
                    <a:lnTo>
                      <a:pt x="235093" y="1698636"/>
                    </a:lnTo>
                    <a:lnTo>
                      <a:pt x="192821" y="1641832"/>
                    </a:lnTo>
                    <a:lnTo>
                      <a:pt x="150693" y="1579221"/>
                    </a:lnTo>
                    <a:lnTo>
                      <a:pt x="118716" y="1523505"/>
                    </a:lnTo>
                    <a:lnTo>
                      <a:pt x="91224" y="1463266"/>
                    </a:lnTo>
                    <a:lnTo>
                      <a:pt x="70461" y="1401882"/>
                    </a:lnTo>
                    <a:lnTo>
                      <a:pt x="56032" y="1350085"/>
                    </a:lnTo>
                    <a:lnTo>
                      <a:pt x="41916" y="1291674"/>
                    </a:lnTo>
                    <a:lnTo>
                      <a:pt x="27863" y="1229746"/>
                    </a:lnTo>
                    <a:lnTo>
                      <a:pt x="17332" y="1181043"/>
                    </a:lnTo>
                    <a:lnTo>
                      <a:pt x="12392" y="1129567"/>
                    </a:lnTo>
                    <a:lnTo>
                      <a:pt x="3487" y="1067007"/>
                    </a:lnTo>
                    <a:lnTo>
                      <a:pt x="881" y="1017920"/>
                    </a:lnTo>
                    <a:lnTo>
                      <a:pt x="0" y="955700"/>
                    </a:lnTo>
                    <a:lnTo>
                      <a:pt x="2967" y="904741"/>
                    </a:lnTo>
                    <a:lnTo>
                      <a:pt x="8135" y="852598"/>
                    </a:lnTo>
                    <a:lnTo>
                      <a:pt x="12786" y="803223"/>
                    </a:lnTo>
                    <a:lnTo>
                      <a:pt x="21574" y="755838"/>
                    </a:lnTo>
                    <a:lnTo>
                      <a:pt x="35023" y="693014"/>
                    </a:lnTo>
                    <a:lnTo>
                      <a:pt x="51284" y="642779"/>
                    </a:lnTo>
                    <a:lnTo>
                      <a:pt x="82746" y="589009"/>
                    </a:lnTo>
                    <a:lnTo>
                      <a:pt x="111704" y="528904"/>
                    </a:lnTo>
                    <a:lnTo>
                      <a:pt x="158202" y="466856"/>
                    </a:lnTo>
                    <a:lnTo>
                      <a:pt x="185580" y="429953"/>
                    </a:lnTo>
                    <a:lnTo>
                      <a:pt x="198173" y="408679"/>
                    </a:lnTo>
                    <a:lnTo>
                      <a:pt x="246429" y="354393"/>
                    </a:lnTo>
                    <a:lnTo>
                      <a:pt x="307495" y="292465"/>
                    </a:lnTo>
                    <a:lnTo>
                      <a:pt x="365106" y="242042"/>
                    </a:lnTo>
                    <a:lnTo>
                      <a:pt x="424062" y="188425"/>
                    </a:lnTo>
                    <a:lnTo>
                      <a:pt x="479861" y="147184"/>
                    </a:lnTo>
                    <a:lnTo>
                      <a:pt x="530961" y="110832"/>
                    </a:lnTo>
                    <a:lnTo>
                      <a:pt x="593832" y="73968"/>
                    </a:lnTo>
                    <a:lnTo>
                      <a:pt x="622284" y="55841"/>
                    </a:lnTo>
                    <a:lnTo>
                      <a:pt x="681017" y="35516"/>
                    </a:lnTo>
                    <a:lnTo>
                      <a:pt x="728753" y="24260"/>
                    </a:lnTo>
                    <a:lnTo>
                      <a:pt x="788364" y="13073"/>
                    </a:lnTo>
                    <a:lnTo>
                      <a:pt x="847513" y="1953"/>
                    </a:lnTo>
                    <a:lnTo>
                      <a:pt x="894705" y="0"/>
                    </a:lnTo>
                  </a:path>
                </a:pathLst>
              </a:custGeom>
              <a:ln w="1905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579274" y="705409"/>
                <a:ext cx="768581" cy="589597"/>
              </a:xfrm>
              <a:custGeom>
                <a:avLst/>
                <a:gdLst/>
                <a:ahLst/>
                <a:cxnLst/>
                <a:rect l="0" t="0" r="0" b="0"/>
                <a:pathLst>
                  <a:path w="768581" h="589597">
                    <a:moveTo>
                      <a:pt x="768580" y="0"/>
                    </a:moveTo>
                    <a:lnTo>
                      <a:pt x="705153" y="17958"/>
                    </a:lnTo>
                    <a:lnTo>
                      <a:pt x="652733" y="40738"/>
                    </a:lnTo>
                    <a:lnTo>
                      <a:pt x="591787" y="62528"/>
                    </a:lnTo>
                    <a:lnTo>
                      <a:pt x="537242" y="81803"/>
                    </a:lnTo>
                    <a:lnTo>
                      <a:pt x="473808" y="111321"/>
                    </a:lnTo>
                    <a:lnTo>
                      <a:pt x="410614" y="140510"/>
                    </a:lnTo>
                    <a:lnTo>
                      <a:pt x="347441" y="165819"/>
                    </a:lnTo>
                    <a:lnTo>
                      <a:pt x="285439" y="203936"/>
                    </a:lnTo>
                    <a:lnTo>
                      <a:pt x="223568" y="255826"/>
                    </a:lnTo>
                    <a:lnTo>
                      <a:pt x="179201" y="316131"/>
                    </a:lnTo>
                    <a:lnTo>
                      <a:pt x="140009" y="379050"/>
                    </a:lnTo>
                    <a:lnTo>
                      <a:pt x="124153" y="407499"/>
                    </a:lnTo>
                    <a:lnTo>
                      <a:pt x="77081" y="468627"/>
                    </a:lnTo>
                    <a:lnTo>
                      <a:pt x="38791" y="530032"/>
                    </a:lnTo>
                    <a:lnTo>
                      <a:pt x="0" y="589596"/>
                    </a:lnTo>
                  </a:path>
                </a:pathLst>
              </a:custGeom>
              <a:ln w="1905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505575" y="797392"/>
                <a:ext cx="831752" cy="602899"/>
              </a:xfrm>
              <a:custGeom>
                <a:avLst/>
                <a:gdLst/>
                <a:ahLst/>
                <a:cxnLst/>
                <a:rect l="0" t="0" r="0" b="0"/>
                <a:pathLst>
                  <a:path w="831752" h="602899">
                    <a:moveTo>
                      <a:pt x="831751" y="13302"/>
                    </a:moveTo>
                    <a:lnTo>
                      <a:pt x="820573" y="2123"/>
                    </a:lnTo>
                    <a:lnTo>
                      <a:pt x="812600" y="0"/>
                    </a:lnTo>
                    <a:lnTo>
                      <a:pt x="780193" y="2602"/>
                    </a:lnTo>
                    <a:lnTo>
                      <a:pt x="721020" y="17251"/>
                    </a:lnTo>
                    <a:lnTo>
                      <a:pt x="667592" y="30936"/>
                    </a:lnTo>
                    <a:lnTo>
                      <a:pt x="611219" y="48408"/>
                    </a:lnTo>
                    <a:lnTo>
                      <a:pt x="554965" y="77399"/>
                    </a:lnTo>
                    <a:lnTo>
                      <a:pt x="501257" y="104732"/>
                    </a:lnTo>
                    <a:lnTo>
                      <a:pt x="443042" y="139668"/>
                    </a:lnTo>
                    <a:lnTo>
                      <a:pt x="389665" y="174742"/>
                    </a:lnTo>
                    <a:lnTo>
                      <a:pt x="333629" y="216853"/>
                    </a:lnTo>
                    <a:lnTo>
                      <a:pt x="271353" y="265986"/>
                    </a:lnTo>
                    <a:lnTo>
                      <a:pt x="210360" y="308100"/>
                    </a:lnTo>
                    <a:lnTo>
                      <a:pt x="182042" y="332276"/>
                    </a:lnTo>
                    <a:lnTo>
                      <a:pt x="130030" y="393974"/>
                    </a:lnTo>
                    <a:lnTo>
                      <a:pt x="80729" y="456571"/>
                    </a:lnTo>
                    <a:lnTo>
                      <a:pt x="45841" y="518764"/>
                    </a:lnTo>
                    <a:lnTo>
                      <a:pt x="15135" y="579509"/>
                    </a:lnTo>
                    <a:lnTo>
                      <a:pt x="0" y="602898"/>
                    </a:lnTo>
                  </a:path>
                </a:pathLst>
              </a:custGeom>
              <a:ln w="1905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558217" y="958093"/>
                <a:ext cx="621183" cy="821224"/>
              </a:xfrm>
              <a:custGeom>
                <a:avLst/>
                <a:gdLst/>
                <a:ahLst/>
                <a:cxnLst/>
                <a:rect l="0" t="0" r="0" b="0"/>
                <a:pathLst>
                  <a:path w="621183" h="821224">
                    <a:moveTo>
                      <a:pt x="621182" y="0"/>
                    </a:moveTo>
                    <a:lnTo>
                      <a:pt x="578520" y="55659"/>
                    </a:lnTo>
                    <a:lnTo>
                      <a:pt x="528572" y="116078"/>
                    </a:lnTo>
                    <a:lnTo>
                      <a:pt x="484377" y="174556"/>
                    </a:lnTo>
                    <a:lnTo>
                      <a:pt x="439001" y="231147"/>
                    </a:lnTo>
                    <a:lnTo>
                      <a:pt x="381240" y="287155"/>
                    </a:lnTo>
                    <a:lnTo>
                      <a:pt x="337106" y="347694"/>
                    </a:lnTo>
                    <a:lnTo>
                      <a:pt x="287790" y="406500"/>
                    </a:lnTo>
                    <a:lnTo>
                      <a:pt x="257366" y="435059"/>
                    </a:lnTo>
                    <a:lnTo>
                      <a:pt x="196144" y="476111"/>
                    </a:lnTo>
                    <a:lnTo>
                      <a:pt x="143564" y="503320"/>
                    </a:lnTo>
                    <a:lnTo>
                      <a:pt x="130877" y="519666"/>
                    </a:lnTo>
                    <a:lnTo>
                      <a:pt x="105683" y="579398"/>
                    </a:lnTo>
                    <a:lnTo>
                      <a:pt x="97273" y="599101"/>
                    </a:lnTo>
                    <a:lnTo>
                      <a:pt x="71677" y="643721"/>
                    </a:lnTo>
                    <a:lnTo>
                      <a:pt x="52839" y="703409"/>
                    </a:lnTo>
                    <a:lnTo>
                      <a:pt x="35121" y="757788"/>
                    </a:lnTo>
                    <a:lnTo>
                      <a:pt x="23405" y="788389"/>
                    </a:lnTo>
                    <a:lnTo>
                      <a:pt x="0" y="821223"/>
                    </a:lnTo>
                  </a:path>
                </a:pathLst>
              </a:custGeom>
              <a:ln w="1905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2484725" y="610652"/>
              <a:ext cx="31586" cy="1284478"/>
            </a:xfrm>
            <a:custGeom>
              <a:avLst/>
              <a:gdLst/>
              <a:ahLst/>
              <a:cxnLst/>
              <a:rect l="0" t="0" r="0" b="0"/>
              <a:pathLst>
                <a:path w="31586" h="1284478">
                  <a:moveTo>
                    <a:pt x="31585" y="1284477"/>
                  </a:moveTo>
                  <a:lnTo>
                    <a:pt x="31585" y="1235546"/>
                  </a:lnTo>
                  <a:lnTo>
                    <a:pt x="31585" y="1176416"/>
                  </a:lnTo>
                  <a:lnTo>
                    <a:pt x="31585" y="1119675"/>
                  </a:lnTo>
                  <a:lnTo>
                    <a:pt x="31585" y="1060288"/>
                  </a:lnTo>
                  <a:lnTo>
                    <a:pt x="31585" y="998167"/>
                  </a:lnTo>
                  <a:lnTo>
                    <a:pt x="30416" y="940836"/>
                  </a:lnTo>
                  <a:lnTo>
                    <a:pt x="23252" y="884452"/>
                  </a:lnTo>
                  <a:lnTo>
                    <a:pt x="15901" y="833843"/>
                  </a:lnTo>
                  <a:lnTo>
                    <a:pt x="11590" y="774410"/>
                  </a:lnTo>
                  <a:lnTo>
                    <a:pt x="10738" y="716396"/>
                  </a:lnTo>
                  <a:lnTo>
                    <a:pt x="10570" y="659877"/>
                  </a:lnTo>
                  <a:lnTo>
                    <a:pt x="10537" y="603652"/>
                  </a:lnTo>
                  <a:lnTo>
                    <a:pt x="10530" y="547486"/>
                  </a:lnTo>
                  <a:lnTo>
                    <a:pt x="10529" y="491331"/>
                  </a:lnTo>
                  <a:lnTo>
                    <a:pt x="10528" y="435178"/>
                  </a:lnTo>
                  <a:lnTo>
                    <a:pt x="10528" y="379026"/>
                  </a:lnTo>
                  <a:lnTo>
                    <a:pt x="10528" y="322874"/>
                  </a:lnTo>
                  <a:lnTo>
                    <a:pt x="10528" y="266722"/>
                  </a:lnTo>
                  <a:lnTo>
                    <a:pt x="10528" y="210570"/>
                  </a:lnTo>
                  <a:lnTo>
                    <a:pt x="10528" y="154418"/>
                  </a:lnTo>
                  <a:lnTo>
                    <a:pt x="2195" y="92562"/>
                  </a:lnTo>
                  <a:lnTo>
                    <a:pt x="434" y="38171"/>
                  </a:lnTo>
                  <a:lnTo>
                    <a:pt x="0" y="0"/>
                  </a:lnTo>
                </a:path>
              </a:pathLst>
            </a:custGeom>
            <a:ln w="1905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3102397" y="2456966"/>
            <a:ext cx="296697" cy="210327"/>
          </a:xfrm>
          <a:custGeom>
            <a:avLst/>
            <a:gdLst/>
            <a:ahLst/>
            <a:cxnLst/>
            <a:rect l="0" t="0" r="0" b="0"/>
            <a:pathLst>
              <a:path w="296697" h="210327">
                <a:moveTo>
                  <a:pt x="296696" y="38521"/>
                </a:moveTo>
                <a:lnTo>
                  <a:pt x="264275" y="59985"/>
                </a:lnTo>
                <a:lnTo>
                  <a:pt x="203336" y="93181"/>
                </a:lnTo>
                <a:lnTo>
                  <a:pt x="140361" y="133242"/>
                </a:lnTo>
                <a:lnTo>
                  <a:pt x="77207" y="172056"/>
                </a:lnTo>
                <a:lnTo>
                  <a:pt x="14038" y="204276"/>
                </a:lnTo>
                <a:lnTo>
                  <a:pt x="0" y="210326"/>
                </a:lnTo>
                <a:lnTo>
                  <a:pt x="1170" y="210302"/>
                </a:lnTo>
                <a:lnTo>
                  <a:pt x="11828" y="205985"/>
                </a:lnTo>
                <a:lnTo>
                  <a:pt x="67411" y="170966"/>
                </a:lnTo>
                <a:lnTo>
                  <a:pt x="129916" y="122239"/>
                </a:lnTo>
                <a:lnTo>
                  <a:pt x="185792" y="76006"/>
                </a:lnTo>
                <a:lnTo>
                  <a:pt x="245955" y="24080"/>
                </a:lnTo>
                <a:lnTo>
                  <a:pt x="27162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1684559" y="1737202"/>
            <a:ext cx="905451" cy="82122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621595" y="1758259"/>
            <a:ext cx="863337" cy="71593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Freeform 48"/>
          <p:cNvSpPr/>
          <p:nvPr/>
        </p:nvSpPr>
        <p:spPr>
          <a:xfrm>
            <a:off x="2600444" y="1918276"/>
            <a:ext cx="597425" cy="616621"/>
          </a:xfrm>
          <a:custGeom>
            <a:avLst/>
            <a:gdLst/>
            <a:ahLst/>
            <a:cxnLst/>
            <a:rect l="0" t="0" r="0" b="0"/>
            <a:pathLst>
              <a:path w="597425" h="616621">
                <a:moveTo>
                  <a:pt x="250781" y="146800"/>
                </a:moveTo>
                <a:lnTo>
                  <a:pt x="224901" y="126397"/>
                </a:lnTo>
                <a:lnTo>
                  <a:pt x="168590" y="90664"/>
                </a:lnTo>
                <a:lnTo>
                  <a:pt x="112406" y="55746"/>
                </a:lnTo>
                <a:lnTo>
                  <a:pt x="53662" y="22308"/>
                </a:lnTo>
                <a:lnTo>
                  <a:pt x="5216" y="0"/>
                </a:lnTo>
                <a:lnTo>
                  <a:pt x="0" y="473"/>
                </a:lnTo>
                <a:lnTo>
                  <a:pt x="31" y="5468"/>
                </a:lnTo>
                <a:lnTo>
                  <a:pt x="13724" y="28615"/>
                </a:lnTo>
                <a:lnTo>
                  <a:pt x="28379" y="43142"/>
                </a:lnTo>
                <a:lnTo>
                  <a:pt x="89246" y="84166"/>
                </a:lnTo>
                <a:lnTo>
                  <a:pt x="138197" y="125823"/>
                </a:lnTo>
                <a:lnTo>
                  <a:pt x="198646" y="174778"/>
                </a:lnTo>
                <a:lnTo>
                  <a:pt x="261583" y="224180"/>
                </a:lnTo>
                <a:lnTo>
                  <a:pt x="312969" y="259535"/>
                </a:lnTo>
                <a:lnTo>
                  <a:pt x="374329" y="311328"/>
                </a:lnTo>
                <a:lnTo>
                  <a:pt x="431510" y="366619"/>
                </a:lnTo>
                <a:lnTo>
                  <a:pt x="493514" y="427050"/>
                </a:lnTo>
                <a:lnTo>
                  <a:pt x="556810" y="481908"/>
                </a:lnTo>
                <a:lnTo>
                  <a:pt x="573517" y="498069"/>
                </a:lnTo>
                <a:lnTo>
                  <a:pt x="576569" y="498636"/>
                </a:lnTo>
                <a:lnTo>
                  <a:pt x="576263" y="494334"/>
                </a:lnTo>
                <a:lnTo>
                  <a:pt x="569685" y="479416"/>
                </a:lnTo>
                <a:lnTo>
                  <a:pt x="514717" y="418167"/>
                </a:lnTo>
                <a:lnTo>
                  <a:pt x="454775" y="359055"/>
                </a:lnTo>
                <a:lnTo>
                  <a:pt x="399871" y="314393"/>
                </a:lnTo>
                <a:lnTo>
                  <a:pt x="343965" y="266186"/>
                </a:lnTo>
                <a:lnTo>
                  <a:pt x="280626" y="220009"/>
                </a:lnTo>
                <a:lnTo>
                  <a:pt x="221841" y="177092"/>
                </a:lnTo>
                <a:lnTo>
                  <a:pt x="159580" y="140409"/>
                </a:lnTo>
                <a:lnTo>
                  <a:pt x="96443" y="111807"/>
                </a:lnTo>
                <a:lnTo>
                  <a:pt x="53051" y="90858"/>
                </a:lnTo>
                <a:lnTo>
                  <a:pt x="47097" y="91461"/>
                </a:lnTo>
                <a:lnTo>
                  <a:pt x="44298" y="95372"/>
                </a:lnTo>
                <a:lnTo>
                  <a:pt x="43601" y="101489"/>
                </a:lnTo>
                <a:lnTo>
                  <a:pt x="46647" y="107907"/>
                </a:lnTo>
                <a:lnTo>
                  <a:pt x="76750" y="135018"/>
                </a:lnTo>
                <a:lnTo>
                  <a:pt x="136401" y="179482"/>
                </a:lnTo>
                <a:lnTo>
                  <a:pt x="184501" y="217306"/>
                </a:lnTo>
                <a:lnTo>
                  <a:pt x="236967" y="258148"/>
                </a:lnTo>
                <a:lnTo>
                  <a:pt x="295277" y="301055"/>
                </a:lnTo>
                <a:lnTo>
                  <a:pt x="350118" y="349124"/>
                </a:lnTo>
                <a:lnTo>
                  <a:pt x="403412" y="394692"/>
                </a:lnTo>
                <a:lnTo>
                  <a:pt x="455078" y="443548"/>
                </a:lnTo>
                <a:lnTo>
                  <a:pt x="515050" y="499452"/>
                </a:lnTo>
                <a:lnTo>
                  <a:pt x="569246" y="554247"/>
                </a:lnTo>
                <a:lnTo>
                  <a:pt x="584893" y="571164"/>
                </a:lnTo>
                <a:lnTo>
                  <a:pt x="588832" y="573102"/>
                </a:lnTo>
                <a:lnTo>
                  <a:pt x="590288" y="570884"/>
                </a:lnTo>
                <a:lnTo>
                  <a:pt x="590089" y="565896"/>
                </a:lnTo>
                <a:lnTo>
                  <a:pt x="573041" y="542109"/>
                </a:lnTo>
                <a:lnTo>
                  <a:pt x="509864" y="481933"/>
                </a:lnTo>
                <a:lnTo>
                  <a:pt x="455812" y="432814"/>
                </a:lnTo>
                <a:lnTo>
                  <a:pt x="400075" y="388104"/>
                </a:lnTo>
                <a:lnTo>
                  <a:pt x="338416" y="339888"/>
                </a:lnTo>
                <a:lnTo>
                  <a:pt x="278316" y="300944"/>
                </a:lnTo>
                <a:lnTo>
                  <a:pt x="221385" y="263789"/>
                </a:lnTo>
                <a:lnTo>
                  <a:pt x="165079" y="239163"/>
                </a:lnTo>
                <a:lnTo>
                  <a:pt x="122938" y="221211"/>
                </a:lnTo>
                <a:lnTo>
                  <a:pt x="114746" y="220477"/>
                </a:lnTo>
                <a:lnTo>
                  <a:pt x="110454" y="223497"/>
                </a:lnTo>
                <a:lnTo>
                  <a:pt x="108762" y="229020"/>
                </a:lnTo>
                <a:lnTo>
                  <a:pt x="109974" y="235041"/>
                </a:lnTo>
                <a:lnTo>
                  <a:pt x="117560" y="247971"/>
                </a:lnTo>
                <a:lnTo>
                  <a:pt x="152239" y="276505"/>
                </a:lnTo>
                <a:lnTo>
                  <a:pt x="212988" y="314724"/>
                </a:lnTo>
                <a:lnTo>
                  <a:pt x="263995" y="345635"/>
                </a:lnTo>
                <a:lnTo>
                  <a:pt x="316153" y="380140"/>
                </a:lnTo>
                <a:lnTo>
                  <a:pt x="365533" y="419999"/>
                </a:lnTo>
                <a:lnTo>
                  <a:pt x="412919" y="461445"/>
                </a:lnTo>
                <a:lnTo>
                  <a:pt x="475744" y="511782"/>
                </a:lnTo>
                <a:lnTo>
                  <a:pt x="535907" y="563063"/>
                </a:lnTo>
                <a:lnTo>
                  <a:pt x="597424" y="616620"/>
                </a:lnTo>
                <a:lnTo>
                  <a:pt x="545182" y="560592"/>
                </a:lnTo>
                <a:lnTo>
                  <a:pt x="484195" y="502764"/>
                </a:lnTo>
                <a:lnTo>
                  <a:pt x="428616" y="450568"/>
                </a:lnTo>
                <a:lnTo>
                  <a:pt x="368394" y="405220"/>
                </a:lnTo>
                <a:lnTo>
                  <a:pt x="315217" y="368875"/>
                </a:lnTo>
                <a:lnTo>
                  <a:pt x="254068" y="331638"/>
                </a:lnTo>
                <a:lnTo>
                  <a:pt x="200306" y="296260"/>
                </a:lnTo>
                <a:lnTo>
                  <a:pt x="163011" y="275173"/>
                </a:lnTo>
                <a:lnTo>
                  <a:pt x="156669" y="273999"/>
                </a:lnTo>
                <a:lnTo>
                  <a:pt x="154780" y="276726"/>
                </a:lnTo>
                <a:lnTo>
                  <a:pt x="155861" y="282053"/>
                </a:lnTo>
                <a:lnTo>
                  <a:pt x="160091" y="286775"/>
                </a:lnTo>
                <a:lnTo>
                  <a:pt x="212973" y="317605"/>
                </a:lnTo>
                <a:lnTo>
                  <a:pt x="269634" y="347127"/>
                </a:lnTo>
                <a:lnTo>
                  <a:pt x="296767" y="363814"/>
                </a:lnTo>
                <a:lnTo>
                  <a:pt x="323914" y="379287"/>
                </a:lnTo>
                <a:lnTo>
                  <a:pt x="349895" y="395570"/>
                </a:lnTo>
                <a:lnTo>
                  <a:pt x="359637" y="399887"/>
                </a:lnTo>
                <a:lnTo>
                  <a:pt x="364961" y="399256"/>
                </a:lnTo>
                <a:lnTo>
                  <a:pt x="367341" y="395325"/>
                </a:lnTo>
                <a:lnTo>
                  <a:pt x="367758" y="389196"/>
                </a:lnTo>
                <a:lnTo>
                  <a:pt x="355743" y="369907"/>
                </a:lnTo>
                <a:lnTo>
                  <a:pt x="306142" y="306663"/>
                </a:lnTo>
                <a:lnTo>
                  <a:pt x="250741" y="254304"/>
                </a:lnTo>
                <a:lnTo>
                  <a:pt x="189607" y="1979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859041" y="2071238"/>
            <a:ext cx="16165" cy="12743"/>
          </a:xfrm>
          <a:custGeom>
            <a:avLst/>
            <a:gdLst/>
            <a:ahLst/>
            <a:cxnLst/>
            <a:rect l="0" t="0" r="0" b="0"/>
            <a:pathLst>
              <a:path w="16165" h="12743">
                <a:moveTo>
                  <a:pt x="16164" y="12742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013931" y="2195016"/>
            <a:ext cx="26177" cy="20805"/>
          </a:xfrm>
          <a:custGeom>
            <a:avLst/>
            <a:gdLst/>
            <a:ahLst/>
            <a:cxnLst/>
            <a:rect l="0" t="0" r="0" b="0"/>
            <a:pathLst>
              <a:path w="26177" h="20805">
                <a:moveTo>
                  <a:pt x="26176" y="20804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661500" y="1965673"/>
            <a:ext cx="469538" cy="347839"/>
          </a:xfrm>
          <a:custGeom>
            <a:avLst/>
            <a:gdLst/>
            <a:ahLst/>
            <a:cxnLst/>
            <a:rect l="0" t="0" r="0" b="0"/>
            <a:pathLst>
              <a:path w="469538" h="347839">
                <a:moveTo>
                  <a:pt x="142387" y="64155"/>
                </a:moveTo>
                <a:lnTo>
                  <a:pt x="118747" y="50859"/>
                </a:lnTo>
                <a:lnTo>
                  <a:pt x="56334" y="21223"/>
                </a:lnTo>
                <a:lnTo>
                  <a:pt x="2405" y="177"/>
                </a:lnTo>
                <a:lnTo>
                  <a:pt x="0" y="0"/>
                </a:lnTo>
                <a:lnTo>
                  <a:pt x="55852" y="35583"/>
                </a:lnTo>
                <a:lnTo>
                  <a:pt x="116032" y="78353"/>
                </a:lnTo>
                <a:lnTo>
                  <a:pt x="174085" y="119265"/>
                </a:lnTo>
                <a:lnTo>
                  <a:pt x="235942" y="161141"/>
                </a:lnTo>
                <a:lnTo>
                  <a:pt x="293221" y="210444"/>
                </a:lnTo>
                <a:lnTo>
                  <a:pt x="349595" y="255191"/>
                </a:lnTo>
                <a:lnTo>
                  <a:pt x="405791" y="297825"/>
                </a:lnTo>
                <a:lnTo>
                  <a:pt x="466310" y="346459"/>
                </a:lnTo>
                <a:lnTo>
                  <a:pt x="469537" y="347838"/>
                </a:lnTo>
                <a:lnTo>
                  <a:pt x="438698" y="306391"/>
                </a:lnTo>
                <a:lnTo>
                  <a:pt x="402750" y="272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198290" y="2295684"/>
            <a:ext cx="54215" cy="48291"/>
          </a:xfrm>
          <a:custGeom>
            <a:avLst/>
            <a:gdLst/>
            <a:ahLst/>
            <a:cxnLst/>
            <a:rect l="0" t="0" r="0" b="0"/>
            <a:pathLst>
              <a:path w="54215" h="48291">
                <a:moveTo>
                  <a:pt x="54214" y="48290"/>
                </a:moveTo>
                <a:lnTo>
                  <a:pt x="33375" y="297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3090246" y="2251720"/>
            <a:ext cx="221852" cy="166316"/>
          </a:xfrm>
          <a:custGeom>
            <a:avLst/>
            <a:gdLst/>
            <a:ahLst/>
            <a:cxnLst/>
            <a:rect l="0" t="0" r="0" b="0"/>
            <a:pathLst>
              <a:path w="221852" h="166316">
                <a:moveTo>
                  <a:pt x="0" y="0"/>
                </a:moveTo>
                <a:lnTo>
                  <a:pt x="18816" y="14384"/>
                </a:lnTo>
                <a:lnTo>
                  <a:pt x="79030" y="63705"/>
                </a:lnTo>
                <a:lnTo>
                  <a:pt x="134822" y="102580"/>
                </a:lnTo>
                <a:lnTo>
                  <a:pt x="198134" y="152253"/>
                </a:lnTo>
                <a:lnTo>
                  <a:pt x="217252" y="166310"/>
                </a:lnTo>
                <a:lnTo>
                  <a:pt x="221415" y="166315"/>
                </a:lnTo>
                <a:lnTo>
                  <a:pt x="221851" y="161638"/>
                </a:lnTo>
                <a:lnTo>
                  <a:pt x="216261" y="1467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021576" y="2198745"/>
            <a:ext cx="13093" cy="10205"/>
          </a:xfrm>
          <a:custGeom>
            <a:avLst/>
            <a:gdLst/>
            <a:ahLst/>
            <a:cxnLst/>
            <a:rect l="0" t="0" r="0" b="0"/>
            <a:pathLst>
              <a:path w="13093" h="10205">
                <a:moveTo>
                  <a:pt x="0" y="0"/>
                </a:moveTo>
                <a:lnTo>
                  <a:pt x="13092" y="102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198710" y="2295777"/>
            <a:ext cx="46329" cy="30447"/>
          </a:xfrm>
          <a:custGeom>
            <a:avLst/>
            <a:gdLst/>
            <a:ahLst/>
            <a:cxnLst/>
            <a:rect l="0" t="0" r="0" b="0"/>
            <a:pathLst>
              <a:path w="46329" h="30447">
                <a:moveTo>
                  <a:pt x="46328" y="30446"/>
                </a:moveTo>
                <a:lnTo>
                  <a:pt x="23074" y="1462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133665" y="2482506"/>
            <a:ext cx="269891" cy="227679"/>
          </a:xfrm>
          <a:custGeom>
            <a:avLst/>
            <a:gdLst/>
            <a:ahLst/>
            <a:cxnLst/>
            <a:rect l="0" t="0" r="0" b="0"/>
            <a:pathLst>
              <a:path w="269891" h="227679">
                <a:moveTo>
                  <a:pt x="269890" y="19334"/>
                </a:moveTo>
                <a:lnTo>
                  <a:pt x="241287" y="47820"/>
                </a:lnTo>
                <a:lnTo>
                  <a:pt x="180342" y="93855"/>
                </a:lnTo>
                <a:lnTo>
                  <a:pt x="153614" y="109699"/>
                </a:lnTo>
                <a:lnTo>
                  <a:pt x="93997" y="163742"/>
                </a:lnTo>
                <a:lnTo>
                  <a:pt x="48095" y="201098"/>
                </a:lnTo>
                <a:lnTo>
                  <a:pt x="51187" y="197455"/>
                </a:lnTo>
                <a:lnTo>
                  <a:pt x="111923" y="149293"/>
                </a:lnTo>
                <a:lnTo>
                  <a:pt x="169410" y="107476"/>
                </a:lnTo>
                <a:lnTo>
                  <a:pt x="228323" y="51351"/>
                </a:lnTo>
                <a:lnTo>
                  <a:pt x="242423" y="37314"/>
                </a:lnTo>
                <a:lnTo>
                  <a:pt x="244779" y="36144"/>
                </a:lnTo>
                <a:lnTo>
                  <a:pt x="241158" y="44203"/>
                </a:lnTo>
                <a:lnTo>
                  <a:pt x="193015" y="100227"/>
                </a:lnTo>
                <a:lnTo>
                  <a:pt x="165199" y="134143"/>
                </a:lnTo>
                <a:lnTo>
                  <a:pt x="105404" y="173906"/>
                </a:lnTo>
                <a:lnTo>
                  <a:pt x="43529" y="210372"/>
                </a:lnTo>
                <a:lnTo>
                  <a:pt x="0" y="227678"/>
                </a:lnTo>
                <a:lnTo>
                  <a:pt x="5636" y="226036"/>
                </a:lnTo>
                <a:lnTo>
                  <a:pt x="67720" y="194796"/>
                </a:lnTo>
                <a:lnTo>
                  <a:pt x="130232" y="156290"/>
                </a:lnTo>
                <a:lnTo>
                  <a:pt x="160603" y="134307"/>
                </a:lnTo>
                <a:lnTo>
                  <a:pt x="214124" y="73443"/>
                </a:lnTo>
                <a:lnTo>
                  <a:pt x="248154" y="15650"/>
                </a:lnTo>
                <a:lnTo>
                  <a:pt x="25794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632124" y="1884601"/>
            <a:ext cx="126865" cy="81726"/>
          </a:xfrm>
          <a:custGeom>
            <a:avLst/>
            <a:gdLst/>
            <a:ahLst/>
            <a:cxnLst/>
            <a:rect l="0" t="0" r="0" b="0"/>
            <a:pathLst>
              <a:path w="126865" h="81726">
                <a:moveTo>
                  <a:pt x="0" y="0"/>
                </a:moveTo>
                <a:lnTo>
                  <a:pt x="54114" y="42661"/>
                </a:lnTo>
                <a:lnTo>
                  <a:pt x="115943" y="75942"/>
                </a:lnTo>
                <a:lnTo>
                  <a:pt x="126864" y="81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3284891" y="2463668"/>
            <a:ext cx="104113" cy="13290"/>
          </a:xfrm>
          <a:custGeom>
            <a:avLst/>
            <a:gdLst/>
            <a:ahLst/>
            <a:cxnLst/>
            <a:rect l="0" t="0" r="0" b="0"/>
            <a:pathLst>
              <a:path w="104113" h="13290">
                <a:moveTo>
                  <a:pt x="104112" y="13289"/>
                </a:moveTo>
                <a:lnTo>
                  <a:pt x="52460" y="82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080113" y="2306076"/>
            <a:ext cx="298143" cy="363568"/>
          </a:xfrm>
          <a:custGeom>
            <a:avLst/>
            <a:gdLst/>
            <a:ahLst/>
            <a:cxnLst/>
            <a:rect l="0" t="0" r="0" b="0"/>
            <a:pathLst>
              <a:path w="298143" h="363568">
                <a:moveTo>
                  <a:pt x="234345" y="96215"/>
                </a:moveTo>
                <a:lnTo>
                  <a:pt x="221872" y="96369"/>
                </a:lnTo>
                <a:lnTo>
                  <a:pt x="161146" y="112448"/>
                </a:lnTo>
                <a:lnTo>
                  <a:pt x="100911" y="129579"/>
                </a:lnTo>
                <a:lnTo>
                  <a:pt x="62738" y="134474"/>
                </a:lnTo>
                <a:lnTo>
                  <a:pt x="57442" y="133991"/>
                </a:lnTo>
                <a:lnTo>
                  <a:pt x="57421" y="132499"/>
                </a:lnTo>
                <a:lnTo>
                  <a:pt x="60917" y="130335"/>
                </a:lnTo>
                <a:lnTo>
                  <a:pt x="93782" y="127289"/>
                </a:lnTo>
                <a:lnTo>
                  <a:pt x="154950" y="134665"/>
                </a:lnTo>
                <a:lnTo>
                  <a:pt x="180293" y="140773"/>
                </a:lnTo>
                <a:lnTo>
                  <a:pt x="187285" y="139360"/>
                </a:lnTo>
                <a:lnTo>
                  <a:pt x="190776" y="134909"/>
                </a:lnTo>
                <a:lnTo>
                  <a:pt x="191934" y="128432"/>
                </a:lnTo>
                <a:lnTo>
                  <a:pt x="183862" y="111877"/>
                </a:lnTo>
                <a:lnTo>
                  <a:pt x="135380" y="60324"/>
                </a:lnTo>
                <a:lnTo>
                  <a:pt x="84225" y="20225"/>
                </a:lnTo>
                <a:lnTo>
                  <a:pt x="48566" y="167"/>
                </a:lnTo>
                <a:lnTo>
                  <a:pt x="42145" y="0"/>
                </a:lnTo>
                <a:lnTo>
                  <a:pt x="39034" y="3397"/>
                </a:lnTo>
                <a:lnTo>
                  <a:pt x="38130" y="9172"/>
                </a:lnTo>
                <a:lnTo>
                  <a:pt x="46484" y="24947"/>
                </a:lnTo>
                <a:lnTo>
                  <a:pt x="101551" y="85603"/>
                </a:lnTo>
                <a:lnTo>
                  <a:pt x="133825" y="113260"/>
                </a:lnTo>
                <a:lnTo>
                  <a:pt x="130570" y="112829"/>
                </a:lnTo>
                <a:lnTo>
                  <a:pt x="103632" y="97926"/>
                </a:lnTo>
                <a:lnTo>
                  <a:pt x="58197" y="72627"/>
                </a:lnTo>
                <a:lnTo>
                  <a:pt x="54415" y="74042"/>
                </a:lnTo>
                <a:lnTo>
                  <a:pt x="55403" y="79665"/>
                </a:lnTo>
                <a:lnTo>
                  <a:pt x="90308" y="132902"/>
                </a:lnTo>
                <a:lnTo>
                  <a:pt x="127284" y="174199"/>
                </a:lnTo>
                <a:lnTo>
                  <a:pt x="128549" y="176852"/>
                </a:lnTo>
                <a:lnTo>
                  <a:pt x="125882" y="176281"/>
                </a:lnTo>
                <a:lnTo>
                  <a:pt x="71842" y="137598"/>
                </a:lnTo>
                <a:lnTo>
                  <a:pt x="29430" y="108669"/>
                </a:lnTo>
                <a:lnTo>
                  <a:pt x="23539" y="109769"/>
                </a:lnTo>
                <a:lnTo>
                  <a:pt x="21951" y="116351"/>
                </a:lnTo>
                <a:lnTo>
                  <a:pt x="26425" y="135753"/>
                </a:lnTo>
                <a:lnTo>
                  <a:pt x="48362" y="167273"/>
                </a:lnTo>
                <a:lnTo>
                  <a:pt x="103062" y="224239"/>
                </a:lnTo>
                <a:lnTo>
                  <a:pt x="117067" y="238296"/>
                </a:lnTo>
                <a:lnTo>
                  <a:pt x="118228" y="240640"/>
                </a:lnTo>
                <a:lnTo>
                  <a:pt x="110159" y="237006"/>
                </a:lnTo>
                <a:lnTo>
                  <a:pt x="55087" y="200805"/>
                </a:lnTo>
                <a:lnTo>
                  <a:pt x="6364" y="177436"/>
                </a:lnTo>
                <a:lnTo>
                  <a:pt x="1142" y="177840"/>
                </a:lnTo>
                <a:lnTo>
                  <a:pt x="0" y="181620"/>
                </a:lnTo>
                <a:lnTo>
                  <a:pt x="1579" y="187648"/>
                </a:lnTo>
                <a:lnTo>
                  <a:pt x="45342" y="239790"/>
                </a:lnTo>
                <a:lnTo>
                  <a:pt x="21205" y="221695"/>
                </a:lnTo>
                <a:lnTo>
                  <a:pt x="16885" y="222554"/>
                </a:lnTo>
                <a:lnTo>
                  <a:pt x="15175" y="227806"/>
                </a:lnTo>
                <a:lnTo>
                  <a:pt x="15205" y="235987"/>
                </a:lnTo>
                <a:lnTo>
                  <a:pt x="21478" y="251316"/>
                </a:lnTo>
                <a:lnTo>
                  <a:pt x="68150" y="309630"/>
                </a:lnTo>
                <a:lnTo>
                  <a:pt x="70839" y="336781"/>
                </a:lnTo>
                <a:lnTo>
                  <a:pt x="79349" y="352655"/>
                </a:lnTo>
                <a:lnTo>
                  <a:pt x="87233" y="357824"/>
                </a:lnTo>
                <a:lnTo>
                  <a:pt x="108472" y="363567"/>
                </a:lnTo>
                <a:lnTo>
                  <a:pt x="118347" y="362759"/>
                </a:lnTo>
                <a:lnTo>
                  <a:pt x="144594" y="350444"/>
                </a:lnTo>
                <a:lnTo>
                  <a:pt x="207148" y="301656"/>
                </a:lnTo>
                <a:lnTo>
                  <a:pt x="263962" y="245750"/>
                </a:lnTo>
                <a:lnTo>
                  <a:pt x="297446" y="194187"/>
                </a:lnTo>
                <a:lnTo>
                  <a:pt x="298142" y="190178"/>
                </a:lnTo>
                <a:lnTo>
                  <a:pt x="295097" y="188674"/>
                </a:lnTo>
                <a:lnTo>
                  <a:pt x="289558" y="188842"/>
                </a:lnTo>
                <a:lnTo>
                  <a:pt x="264993" y="200257"/>
                </a:lnTo>
                <a:lnTo>
                  <a:pt x="204519" y="242143"/>
                </a:lnTo>
                <a:lnTo>
                  <a:pt x="154207" y="265973"/>
                </a:lnTo>
                <a:lnTo>
                  <a:pt x="99209" y="280040"/>
                </a:lnTo>
                <a:lnTo>
                  <a:pt x="57295" y="279661"/>
                </a:lnTo>
                <a:lnTo>
                  <a:pt x="43285" y="277575"/>
                </a:lnTo>
                <a:lnTo>
                  <a:pt x="36285" y="272676"/>
                </a:lnTo>
                <a:lnTo>
                  <a:pt x="33957" y="265900"/>
                </a:lnTo>
                <a:lnTo>
                  <a:pt x="34746" y="257873"/>
                </a:lnTo>
                <a:lnTo>
                  <a:pt x="44980" y="242716"/>
                </a:lnTo>
                <a:lnTo>
                  <a:pt x="73593" y="221028"/>
                </a:lnTo>
                <a:lnTo>
                  <a:pt x="125183" y="198329"/>
                </a:lnTo>
                <a:lnTo>
                  <a:pt x="186064" y="178930"/>
                </a:lnTo>
                <a:lnTo>
                  <a:pt x="234747" y="159077"/>
                </a:lnTo>
                <a:lnTo>
                  <a:pt x="269059" y="1304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149199" y="2405713"/>
            <a:ext cx="203835" cy="192461"/>
          </a:xfrm>
          <a:custGeom>
            <a:avLst/>
            <a:gdLst/>
            <a:ahLst/>
            <a:cxnLst/>
            <a:rect l="0" t="0" r="0" b="0"/>
            <a:pathLst>
              <a:path w="203835" h="192461">
                <a:moveTo>
                  <a:pt x="203834" y="34711"/>
                </a:moveTo>
                <a:lnTo>
                  <a:pt x="194433" y="46327"/>
                </a:lnTo>
                <a:lnTo>
                  <a:pt x="140517" y="92563"/>
                </a:lnTo>
                <a:lnTo>
                  <a:pt x="84855" y="134176"/>
                </a:lnTo>
                <a:lnTo>
                  <a:pt x="29487" y="177191"/>
                </a:lnTo>
                <a:lnTo>
                  <a:pt x="8941" y="191277"/>
                </a:lnTo>
                <a:lnTo>
                  <a:pt x="3228" y="192460"/>
                </a:lnTo>
                <a:lnTo>
                  <a:pt x="589" y="189739"/>
                </a:lnTo>
                <a:lnTo>
                  <a:pt x="0" y="184415"/>
                </a:lnTo>
                <a:lnTo>
                  <a:pt x="5584" y="172261"/>
                </a:lnTo>
                <a:lnTo>
                  <a:pt x="17035" y="159061"/>
                </a:lnTo>
                <a:lnTo>
                  <a:pt x="73196" y="109152"/>
                </a:lnTo>
                <a:lnTo>
                  <a:pt x="128516" y="54535"/>
                </a:lnTo>
                <a:lnTo>
                  <a:pt x="172658" y="4862"/>
                </a:lnTo>
                <a:lnTo>
                  <a:pt x="17312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731108" y="1926434"/>
            <a:ext cx="16890" cy="13143"/>
          </a:xfrm>
          <a:custGeom>
            <a:avLst/>
            <a:gdLst/>
            <a:ahLst/>
            <a:cxnLst/>
            <a:rect l="0" t="0" r="0" b="0"/>
            <a:pathLst>
              <a:path w="16890" h="13143">
                <a:moveTo>
                  <a:pt x="0" y="0"/>
                </a:moveTo>
                <a:lnTo>
                  <a:pt x="16889" y="131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659297" y="1878023"/>
            <a:ext cx="49977" cy="32684"/>
          </a:xfrm>
          <a:custGeom>
            <a:avLst/>
            <a:gdLst/>
            <a:ahLst/>
            <a:cxnLst/>
            <a:rect l="0" t="0" r="0" b="0"/>
            <a:pathLst>
              <a:path w="49977" h="32684">
                <a:moveTo>
                  <a:pt x="0" y="0"/>
                </a:moveTo>
                <a:lnTo>
                  <a:pt x="1336" y="1162"/>
                </a:lnTo>
                <a:lnTo>
                  <a:pt x="49976" y="326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159356" y="2401555"/>
            <a:ext cx="194858" cy="92060"/>
          </a:xfrm>
          <a:custGeom>
            <a:avLst/>
            <a:gdLst/>
            <a:ahLst/>
            <a:cxnLst/>
            <a:rect l="0" t="0" r="0" b="0"/>
            <a:pathLst>
              <a:path w="194858" h="92060">
                <a:moveTo>
                  <a:pt x="153457" y="0"/>
                </a:moveTo>
                <a:lnTo>
                  <a:pt x="118800" y="1320"/>
                </a:lnTo>
                <a:lnTo>
                  <a:pt x="78825" y="15764"/>
                </a:lnTo>
                <a:lnTo>
                  <a:pt x="51124" y="36032"/>
                </a:lnTo>
                <a:lnTo>
                  <a:pt x="35531" y="54031"/>
                </a:lnTo>
                <a:lnTo>
                  <a:pt x="27042" y="76848"/>
                </a:lnTo>
                <a:lnTo>
                  <a:pt x="24778" y="89484"/>
                </a:lnTo>
                <a:lnTo>
                  <a:pt x="22099" y="92059"/>
                </a:lnTo>
                <a:lnTo>
                  <a:pt x="19143" y="87926"/>
                </a:lnTo>
                <a:lnTo>
                  <a:pt x="11569" y="71246"/>
                </a:lnTo>
                <a:lnTo>
                  <a:pt x="404" y="56033"/>
                </a:lnTo>
                <a:lnTo>
                  <a:pt x="0" y="53381"/>
                </a:lnTo>
                <a:lnTo>
                  <a:pt x="3241" y="53952"/>
                </a:lnTo>
                <a:lnTo>
                  <a:pt x="33658" y="71679"/>
                </a:lnTo>
                <a:lnTo>
                  <a:pt x="38547" y="72000"/>
                </a:lnTo>
                <a:lnTo>
                  <a:pt x="40637" y="68704"/>
                </a:lnTo>
                <a:lnTo>
                  <a:pt x="40860" y="62998"/>
                </a:lnTo>
                <a:lnTo>
                  <a:pt x="43349" y="61533"/>
                </a:lnTo>
                <a:lnTo>
                  <a:pt x="47347" y="62896"/>
                </a:lnTo>
                <a:lnTo>
                  <a:pt x="76165" y="76306"/>
                </a:lnTo>
                <a:lnTo>
                  <a:pt x="79754" y="75084"/>
                </a:lnTo>
                <a:lnTo>
                  <a:pt x="79806" y="70761"/>
                </a:lnTo>
                <a:lnTo>
                  <a:pt x="77502" y="64369"/>
                </a:lnTo>
                <a:lnTo>
                  <a:pt x="79475" y="62447"/>
                </a:lnTo>
                <a:lnTo>
                  <a:pt x="127037" y="77504"/>
                </a:lnTo>
                <a:lnTo>
                  <a:pt x="147259" y="75582"/>
                </a:lnTo>
                <a:lnTo>
                  <a:pt x="164826" y="67709"/>
                </a:lnTo>
                <a:lnTo>
                  <a:pt x="180432" y="55242"/>
                </a:lnTo>
                <a:lnTo>
                  <a:pt x="194857" y="400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630155" y="1862310"/>
            <a:ext cx="118802" cy="80493"/>
          </a:xfrm>
          <a:custGeom>
            <a:avLst/>
            <a:gdLst/>
            <a:ahLst/>
            <a:cxnLst/>
            <a:rect l="0" t="0" r="0" b="0"/>
            <a:pathLst>
              <a:path w="118802" h="80493">
                <a:moveTo>
                  <a:pt x="6403" y="605"/>
                </a:moveTo>
                <a:lnTo>
                  <a:pt x="2525" y="0"/>
                </a:lnTo>
                <a:lnTo>
                  <a:pt x="0" y="1581"/>
                </a:lnTo>
                <a:lnTo>
                  <a:pt x="656" y="4975"/>
                </a:lnTo>
                <a:lnTo>
                  <a:pt x="12758" y="20930"/>
                </a:lnTo>
                <a:lnTo>
                  <a:pt x="67485" y="54159"/>
                </a:lnTo>
                <a:lnTo>
                  <a:pt x="118801" y="804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569646" y="1796116"/>
            <a:ext cx="182591" cy="155933"/>
          </a:xfrm>
          <a:custGeom>
            <a:avLst/>
            <a:gdLst/>
            <a:ahLst/>
            <a:cxnLst/>
            <a:rect l="0" t="0" r="0" b="0"/>
            <a:pathLst>
              <a:path w="182591" h="155933">
                <a:moveTo>
                  <a:pt x="3569" y="0"/>
                </a:moveTo>
                <a:lnTo>
                  <a:pt x="0" y="3568"/>
                </a:lnTo>
                <a:lnTo>
                  <a:pt x="939" y="10817"/>
                </a:lnTo>
                <a:lnTo>
                  <a:pt x="14460" y="28229"/>
                </a:lnTo>
                <a:lnTo>
                  <a:pt x="76570" y="81225"/>
                </a:lnTo>
                <a:lnTo>
                  <a:pt x="136490" y="123559"/>
                </a:lnTo>
                <a:lnTo>
                  <a:pt x="182590" y="1559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4748872" y="421139"/>
            <a:ext cx="4653077" cy="2021473"/>
            <a:chOff x="4748872" y="421139"/>
            <a:chExt cx="4653077" cy="2021473"/>
          </a:xfrm>
        </p:grpSpPr>
        <p:sp>
          <p:nvSpPr>
            <p:cNvPr id="67" name="Freeform 66"/>
            <p:cNvSpPr/>
            <p:nvPr/>
          </p:nvSpPr>
          <p:spPr>
            <a:xfrm>
              <a:off x="4748872" y="421139"/>
              <a:ext cx="250539" cy="347945"/>
            </a:xfrm>
            <a:custGeom>
              <a:avLst/>
              <a:gdLst/>
              <a:ahLst/>
              <a:cxnLst/>
              <a:rect l="0" t="0" r="0" b="0"/>
              <a:pathLst>
                <a:path w="250539" h="347945">
                  <a:moveTo>
                    <a:pt x="20537" y="21057"/>
                  </a:moveTo>
                  <a:lnTo>
                    <a:pt x="17604" y="29859"/>
                  </a:lnTo>
                  <a:lnTo>
                    <a:pt x="14821" y="38205"/>
                  </a:lnTo>
                  <a:lnTo>
                    <a:pt x="11926" y="46913"/>
                  </a:lnTo>
                  <a:lnTo>
                    <a:pt x="9058" y="56380"/>
                  </a:lnTo>
                  <a:lnTo>
                    <a:pt x="6541" y="67171"/>
                  </a:lnTo>
                  <a:lnTo>
                    <a:pt x="4530" y="79470"/>
                  </a:lnTo>
                  <a:lnTo>
                    <a:pt x="3018" y="93135"/>
                  </a:lnTo>
                  <a:lnTo>
                    <a:pt x="1924" y="107902"/>
                  </a:lnTo>
                  <a:lnTo>
                    <a:pt x="1151" y="123500"/>
                  </a:lnTo>
                  <a:lnTo>
                    <a:pt x="614" y="139701"/>
                  </a:lnTo>
                  <a:lnTo>
                    <a:pt x="247" y="156328"/>
                  </a:lnTo>
                  <a:lnTo>
                    <a:pt x="0" y="173245"/>
                  </a:lnTo>
                  <a:lnTo>
                    <a:pt x="4" y="190198"/>
                  </a:lnTo>
                  <a:lnTo>
                    <a:pt x="538" y="206812"/>
                  </a:lnTo>
                  <a:lnTo>
                    <a:pt x="1714" y="222915"/>
                  </a:lnTo>
                  <a:lnTo>
                    <a:pt x="3488" y="238509"/>
                  </a:lnTo>
                  <a:lnTo>
                    <a:pt x="5750" y="253675"/>
                  </a:lnTo>
                  <a:lnTo>
                    <a:pt x="8388" y="268500"/>
                  </a:lnTo>
                  <a:lnTo>
                    <a:pt x="11464" y="282745"/>
                  </a:lnTo>
                  <a:lnTo>
                    <a:pt x="15206" y="295866"/>
                  </a:lnTo>
                  <a:lnTo>
                    <a:pt x="19696" y="307651"/>
                  </a:lnTo>
                  <a:lnTo>
                    <a:pt x="25186" y="318040"/>
                  </a:lnTo>
                  <a:lnTo>
                    <a:pt x="32160" y="326955"/>
                  </a:lnTo>
                  <a:lnTo>
                    <a:pt x="40745" y="334497"/>
                  </a:lnTo>
                  <a:lnTo>
                    <a:pt x="50767" y="340581"/>
                  </a:lnTo>
                  <a:lnTo>
                    <a:pt x="61935" y="344852"/>
                  </a:lnTo>
                  <a:lnTo>
                    <a:pt x="73955" y="347279"/>
                  </a:lnTo>
                  <a:lnTo>
                    <a:pt x="86261" y="347944"/>
                  </a:lnTo>
                  <a:lnTo>
                    <a:pt x="98056" y="346879"/>
                  </a:lnTo>
                  <a:lnTo>
                    <a:pt x="108949" y="344269"/>
                  </a:lnTo>
                  <a:lnTo>
                    <a:pt x="119075" y="340248"/>
                  </a:lnTo>
                  <a:lnTo>
                    <a:pt x="128876" y="334808"/>
                  </a:lnTo>
                  <a:lnTo>
                    <a:pt x="138654" y="328081"/>
                  </a:lnTo>
                  <a:lnTo>
                    <a:pt x="148377" y="320465"/>
                  </a:lnTo>
                  <a:lnTo>
                    <a:pt x="157766" y="312515"/>
                  </a:lnTo>
                  <a:lnTo>
                    <a:pt x="166685" y="304569"/>
                  </a:lnTo>
                  <a:lnTo>
                    <a:pt x="175303" y="296438"/>
                  </a:lnTo>
                  <a:lnTo>
                    <a:pt x="184002" y="287534"/>
                  </a:lnTo>
                  <a:lnTo>
                    <a:pt x="192995" y="277582"/>
                  </a:lnTo>
                  <a:lnTo>
                    <a:pt x="202000" y="266778"/>
                  </a:lnTo>
                  <a:lnTo>
                    <a:pt x="210366" y="255601"/>
                  </a:lnTo>
                  <a:lnTo>
                    <a:pt x="217771" y="244367"/>
                  </a:lnTo>
                  <a:lnTo>
                    <a:pt x="224217" y="232891"/>
                  </a:lnTo>
                  <a:lnTo>
                    <a:pt x="229855" y="220595"/>
                  </a:lnTo>
                  <a:lnTo>
                    <a:pt x="234865" y="207211"/>
                  </a:lnTo>
                  <a:lnTo>
                    <a:pt x="239246" y="192782"/>
                  </a:lnTo>
                  <a:lnTo>
                    <a:pt x="242825" y="177486"/>
                  </a:lnTo>
                  <a:lnTo>
                    <a:pt x="245570" y="161524"/>
                  </a:lnTo>
                  <a:lnTo>
                    <a:pt x="247584" y="145077"/>
                  </a:lnTo>
                  <a:lnTo>
                    <a:pt x="249020" y="128283"/>
                  </a:lnTo>
                  <a:lnTo>
                    <a:pt x="250019" y="111258"/>
                  </a:lnTo>
                  <a:lnTo>
                    <a:pt x="250538" y="94403"/>
                  </a:lnTo>
                  <a:lnTo>
                    <a:pt x="250361" y="78386"/>
                  </a:lnTo>
                  <a:lnTo>
                    <a:pt x="249428" y="63511"/>
                  </a:lnTo>
                  <a:lnTo>
                    <a:pt x="247781" y="49993"/>
                  </a:lnTo>
                  <a:lnTo>
                    <a:pt x="245223" y="36703"/>
                  </a:lnTo>
                  <a:lnTo>
                    <a:pt x="240408" y="21358"/>
                  </a:lnTo>
                  <a:lnTo>
                    <a:pt x="231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57117" y="616577"/>
              <a:ext cx="140873" cy="184604"/>
            </a:xfrm>
            <a:custGeom>
              <a:avLst/>
              <a:gdLst/>
              <a:ahLst/>
              <a:cxnLst/>
              <a:rect l="0" t="0" r="0" b="0"/>
              <a:pathLst>
                <a:path w="140873" h="184604">
                  <a:moveTo>
                    <a:pt x="122904" y="4604"/>
                  </a:moveTo>
                  <a:lnTo>
                    <a:pt x="114035" y="1804"/>
                  </a:lnTo>
                  <a:lnTo>
                    <a:pt x="105049" y="302"/>
                  </a:lnTo>
                  <a:lnTo>
                    <a:pt x="95058" y="0"/>
                  </a:lnTo>
                  <a:lnTo>
                    <a:pt x="84250" y="852"/>
                  </a:lnTo>
                  <a:lnTo>
                    <a:pt x="73087" y="2969"/>
                  </a:lnTo>
                  <a:lnTo>
                    <a:pt x="61886" y="6291"/>
                  </a:lnTo>
                  <a:lnTo>
                    <a:pt x="50946" y="10626"/>
                  </a:lnTo>
                  <a:lnTo>
                    <a:pt x="40610" y="15745"/>
                  </a:lnTo>
                  <a:lnTo>
                    <a:pt x="31003" y="21448"/>
                  </a:lnTo>
                  <a:lnTo>
                    <a:pt x="22231" y="27732"/>
                  </a:lnTo>
                  <a:lnTo>
                    <a:pt x="14478" y="34781"/>
                  </a:lnTo>
                  <a:lnTo>
                    <a:pt x="7761" y="42625"/>
                  </a:lnTo>
                  <a:lnTo>
                    <a:pt x="2588" y="50842"/>
                  </a:lnTo>
                  <a:lnTo>
                    <a:pt x="0" y="58671"/>
                  </a:lnTo>
                  <a:lnTo>
                    <a:pt x="342" y="65707"/>
                  </a:lnTo>
                  <a:lnTo>
                    <a:pt x="3505" y="71736"/>
                  </a:lnTo>
                  <a:lnTo>
                    <a:pt x="9283" y="76561"/>
                  </a:lnTo>
                  <a:lnTo>
                    <a:pt x="17280" y="80210"/>
                  </a:lnTo>
                  <a:lnTo>
                    <a:pt x="27019" y="82865"/>
                  </a:lnTo>
                  <a:lnTo>
                    <a:pt x="38056" y="84745"/>
                  </a:lnTo>
                  <a:lnTo>
                    <a:pt x="50021" y="86063"/>
                  </a:lnTo>
                  <a:lnTo>
                    <a:pt x="62475" y="87308"/>
                  </a:lnTo>
                  <a:lnTo>
                    <a:pt x="74907" y="89218"/>
                  </a:lnTo>
                  <a:lnTo>
                    <a:pt x="87041" y="92140"/>
                  </a:lnTo>
                  <a:lnTo>
                    <a:pt x="98646" y="96071"/>
                  </a:lnTo>
                  <a:lnTo>
                    <a:pt x="109447" y="100853"/>
                  </a:lnTo>
                  <a:lnTo>
                    <a:pt x="119367" y="106295"/>
                  </a:lnTo>
                  <a:lnTo>
                    <a:pt x="128011" y="112390"/>
                  </a:lnTo>
                  <a:lnTo>
                    <a:pt x="134616" y="119303"/>
                  </a:lnTo>
                  <a:lnTo>
                    <a:pt x="138936" y="127058"/>
                  </a:lnTo>
                  <a:lnTo>
                    <a:pt x="140872" y="135383"/>
                  </a:lnTo>
                  <a:lnTo>
                    <a:pt x="140209" y="143816"/>
                  </a:lnTo>
                  <a:lnTo>
                    <a:pt x="137091" y="152076"/>
                  </a:lnTo>
                  <a:lnTo>
                    <a:pt x="131763" y="159909"/>
                  </a:lnTo>
                  <a:lnTo>
                    <a:pt x="124383" y="167017"/>
                  </a:lnTo>
                  <a:lnTo>
                    <a:pt x="115248" y="173305"/>
                  </a:lnTo>
                  <a:lnTo>
                    <a:pt x="104950" y="178513"/>
                  </a:lnTo>
                  <a:lnTo>
                    <a:pt x="93079" y="182534"/>
                  </a:lnTo>
                  <a:lnTo>
                    <a:pt x="76359" y="184603"/>
                  </a:lnTo>
                  <a:lnTo>
                    <a:pt x="49204" y="18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31854" y="633864"/>
              <a:ext cx="148209" cy="182820"/>
            </a:xfrm>
            <a:custGeom>
              <a:avLst/>
              <a:gdLst/>
              <a:ahLst/>
              <a:cxnLst/>
              <a:rect l="0" t="0" r="0" b="0"/>
              <a:pathLst>
                <a:path w="148209" h="182820">
                  <a:moveTo>
                    <a:pt x="11337" y="71545"/>
                  </a:moveTo>
                  <a:lnTo>
                    <a:pt x="20206" y="74412"/>
                  </a:lnTo>
                  <a:lnTo>
                    <a:pt x="29193" y="76554"/>
                  </a:lnTo>
                  <a:lnTo>
                    <a:pt x="39184" y="78148"/>
                  </a:lnTo>
                  <a:lnTo>
                    <a:pt x="49991" y="78982"/>
                  </a:lnTo>
                  <a:lnTo>
                    <a:pt x="61154" y="78534"/>
                  </a:lnTo>
                  <a:lnTo>
                    <a:pt x="72355" y="76625"/>
                  </a:lnTo>
                  <a:lnTo>
                    <a:pt x="83294" y="73389"/>
                  </a:lnTo>
                  <a:lnTo>
                    <a:pt x="93630" y="69080"/>
                  </a:lnTo>
                  <a:lnTo>
                    <a:pt x="103228" y="63957"/>
                  </a:lnTo>
                  <a:lnTo>
                    <a:pt x="111655" y="58078"/>
                  </a:lnTo>
                  <a:lnTo>
                    <a:pt x="118111" y="51309"/>
                  </a:lnTo>
                  <a:lnTo>
                    <a:pt x="122336" y="43651"/>
                  </a:lnTo>
                  <a:lnTo>
                    <a:pt x="124377" y="35392"/>
                  </a:lnTo>
                  <a:lnTo>
                    <a:pt x="124317" y="27002"/>
                  </a:lnTo>
                  <a:lnTo>
                    <a:pt x="122412" y="18780"/>
                  </a:lnTo>
                  <a:lnTo>
                    <a:pt x="118544" y="11312"/>
                  </a:lnTo>
                  <a:lnTo>
                    <a:pt x="112150" y="5514"/>
                  </a:lnTo>
                  <a:lnTo>
                    <a:pt x="103155" y="1737"/>
                  </a:lnTo>
                  <a:lnTo>
                    <a:pt x="92219" y="0"/>
                  </a:lnTo>
                  <a:lnTo>
                    <a:pt x="80431" y="264"/>
                  </a:lnTo>
                  <a:lnTo>
                    <a:pt x="68512" y="2296"/>
                  </a:lnTo>
                  <a:lnTo>
                    <a:pt x="56937" y="5912"/>
                  </a:lnTo>
                  <a:lnTo>
                    <a:pt x="46098" y="11071"/>
                  </a:lnTo>
                  <a:lnTo>
                    <a:pt x="36115" y="17609"/>
                  </a:lnTo>
                  <a:lnTo>
                    <a:pt x="27074" y="25268"/>
                  </a:lnTo>
                  <a:lnTo>
                    <a:pt x="19132" y="33777"/>
                  </a:lnTo>
                  <a:lnTo>
                    <a:pt x="12275" y="42917"/>
                  </a:lnTo>
                  <a:lnTo>
                    <a:pt x="6666" y="52833"/>
                  </a:lnTo>
                  <a:lnTo>
                    <a:pt x="2720" y="64007"/>
                  </a:lnTo>
                  <a:lnTo>
                    <a:pt x="515" y="76588"/>
                  </a:lnTo>
                  <a:lnTo>
                    <a:pt x="0" y="89952"/>
                  </a:lnTo>
                  <a:lnTo>
                    <a:pt x="1166" y="102930"/>
                  </a:lnTo>
                  <a:lnTo>
                    <a:pt x="3839" y="114877"/>
                  </a:lnTo>
                  <a:lnTo>
                    <a:pt x="7733" y="125676"/>
                  </a:lnTo>
                  <a:lnTo>
                    <a:pt x="12555" y="135464"/>
                  </a:lnTo>
                  <a:lnTo>
                    <a:pt x="18057" y="144448"/>
                  </a:lnTo>
                  <a:lnTo>
                    <a:pt x="24207" y="152669"/>
                  </a:lnTo>
                  <a:lnTo>
                    <a:pt x="31166" y="159986"/>
                  </a:lnTo>
                  <a:lnTo>
                    <a:pt x="38964" y="166393"/>
                  </a:lnTo>
                  <a:lnTo>
                    <a:pt x="47659" y="171851"/>
                  </a:lnTo>
                  <a:lnTo>
                    <a:pt x="57406" y="176221"/>
                  </a:lnTo>
                  <a:lnTo>
                    <a:pt x="68185" y="179525"/>
                  </a:lnTo>
                  <a:lnTo>
                    <a:pt x="79678" y="181760"/>
                  </a:lnTo>
                  <a:lnTo>
                    <a:pt x="91385" y="182819"/>
                  </a:lnTo>
                  <a:lnTo>
                    <a:pt x="102983" y="182759"/>
                  </a:lnTo>
                  <a:lnTo>
                    <a:pt x="113909" y="181917"/>
                  </a:lnTo>
                  <a:lnTo>
                    <a:pt x="124344" y="180737"/>
                  </a:lnTo>
                  <a:lnTo>
                    <a:pt x="135197" y="179119"/>
                  </a:lnTo>
                  <a:lnTo>
                    <a:pt x="148208" y="176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42133" y="665835"/>
              <a:ext cx="243298" cy="145053"/>
            </a:xfrm>
            <a:custGeom>
              <a:avLst/>
              <a:gdLst/>
              <a:ahLst/>
              <a:cxnLst/>
              <a:rect l="0" t="0" r="0" b="0"/>
              <a:pathLst>
                <a:path w="243298" h="145053">
                  <a:moveTo>
                    <a:pt x="127483" y="81688"/>
                  </a:moveTo>
                  <a:lnTo>
                    <a:pt x="127350" y="70020"/>
                  </a:lnTo>
                  <a:lnTo>
                    <a:pt x="126069" y="59531"/>
                  </a:lnTo>
                  <a:lnTo>
                    <a:pt x="123476" y="49234"/>
                  </a:lnTo>
                  <a:lnTo>
                    <a:pt x="119756" y="39105"/>
                  </a:lnTo>
                  <a:lnTo>
                    <a:pt x="115123" y="29410"/>
                  </a:lnTo>
                  <a:lnTo>
                    <a:pt x="109781" y="20287"/>
                  </a:lnTo>
                  <a:lnTo>
                    <a:pt x="103589" y="12203"/>
                  </a:lnTo>
                  <a:lnTo>
                    <a:pt x="96077" y="5987"/>
                  </a:lnTo>
                  <a:lnTo>
                    <a:pt x="87109" y="1927"/>
                  </a:lnTo>
                  <a:lnTo>
                    <a:pt x="77156" y="0"/>
                  </a:lnTo>
                  <a:lnTo>
                    <a:pt x="67090" y="136"/>
                  </a:lnTo>
                  <a:lnTo>
                    <a:pt x="57435" y="2083"/>
                  </a:lnTo>
                  <a:lnTo>
                    <a:pt x="48343" y="5641"/>
                  </a:lnTo>
                  <a:lnTo>
                    <a:pt x="39783" y="10762"/>
                  </a:lnTo>
                  <a:lnTo>
                    <a:pt x="31663" y="17275"/>
                  </a:lnTo>
                  <a:lnTo>
                    <a:pt x="24041" y="24916"/>
                  </a:lnTo>
                  <a:lnTo>
                    <a:pt x="17134" y="33415"/>
                  </a:lnTo>
                  <a:lnTo>
                    <a:pt x="11010" y="42542"/>
                  </a:lnTo>
                  <a:lnTo>
                    <a:pt x="5913" y="52281"/>
                  </a:lnTo>
                  <a:lnTo>
                    <a:pt x="2319" y="62803"/>
                  </a:lnTo>
                  <a:lnTo>
                    <a:pt x="353" y="74133"/>
                  </a:lnTo>
                  <a:lnTo>
                    <a:pt x="0" y="85843"/>
                  </a:lnTo>
                  <a:lnTo>
                    <a:pt x="1276" y="97171"/>
                  </a:lnTo>
                  <a:lnTo>
                    <a:pt x="4027" y="107710"/>
                  </a:lnTo>
                  <a:lnTo>
                    <a:pt x="8143" y="117243"/>
                  </a:lnTo>
                  <a:lnTo>
                    <a:pt x="13646" y="125575"/>
                  </a:lnTo>
                  <a:lnTo>
                    <a:pt x="20415" y="132718"/>
                  </a:lnTo>
                  <a:lnTo>
                    <a:pt x="28060" y="138362"/>
                  </a:lnTo>
                  <a:lnTo>
                    <a:pt x="36029" y="141807"/>
                  </a:lnTo>
                  <a:lnTo>
                    <a:pt x="43978" y="142860"/>
                  </a:lnTo>
                  <a:lnTo>
                    <a:pt x="51772" y="141619"/>
                  </a:lnTo>
                  <a:lnTo>
                    <a:pt x="59386" y="138204"/>
                  </a:lnTo>
                  <a:lnTo>
                    <a:pt x="66839" y="132912"/>
                  </a:lnTo>
                  <a:lnTo>
                    <a:pt x="74167" y="126293"/>
                  </a:lnTo>
                  <a:lnTo>
                    <a:pt x="81402" y="119030"/>
                  </a:lnTo>
                  <a:lnTo>
                    <a:pt x="88560" y="111551"/>
                  </a:lnTo>
                  <a:lnTo>
                    <a:pt x="95334" y="103737"/>
                  </a:lnTo>
                  <a:lnTo>
                    <a:pt x="101124" y="95046"/>
                  </a:lnTo>
                  <a:lnTo>
                    <a:pt x="105711" y="85304"/>
                  </a:lnTo>
                  <a:lnTo>
                    <a:pt x="110128" y="77060"/>
                  </a:lnTo>
                  <a:lnTo>
                    <a:pt x="115128" y="73950"/>
                  </a:lnTo>
                  <a:lnTo>
                    <a:pt x="119714" y="75663"/>
                  </a:lnTo>
                  <a:lnTo>
                    <a:pt x="123779" y="80678"/>
                  </a:lnTo>
                  <a:lnTo>
                    <a:pt x="127692" y="87597"/>
                  </a:lnTo>
                  <a:lnTo>
                    <a:pt x="131924" y="95316"/>
                  </a:lnTo>
                  <a:lnTo>
                    <a:pt x="136699" y="103217"/>
                  </a:lnTo>
                  <a:lnTo>
                    <a:pt x="142191" y="111037"/>
                  </a:lnTo>
                  <a:lnTo>
                    <a:pt x="148623" y="118697"/>
                  </a:lnTo>
                  <a:lnTo>
                    <a:pt x="156026" y="126182"/>
                  </a:lnTo>
                  <a:lnTo>
                    <a:pt x="164436" y="133029"/>
                  </a:lnTo>
                  <a:lnTo>
                    <a:pt x="173984" y="138347"/>
                  </a:lnTo>
                  <a:lnTo>
                    <a:pt x="184614" y="141780"/>
                  </a:lnTo>
                  <a:lnTo>
                    <a:pt x="195740" y="143610"/>
                  </a:lnTo>
                  <a:lnTo>
                    <a:pt x="207521" y="144670"/>
                  </a:lnTo>
                  <a:lnTo>
                    <a:pt x="222112" y="145052"/>
                  </a:lnTo>
                  <a:lnTo>
                    <a:pt x="243297" y="144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09431" y="668843"/>
              <a:ext cx="129020" cy="264338"/>
            </a:xfrm>
            <a:custGeom>
              <a:avLst/>
              <a:gdLst/>
              <a:ahLst/>
              <a:cxnLst/>
              <a:rect l="0" t="0" r="0" b="0"/>
              <a:pathLst>
                <a:path w="129020" h="264338">
                  <a:moveTo>
                    <a:pt x="18154" y="152379"/>
                  </a:moveTo>
                  <a:lnTo>
                    <a:pt x="18222" y="167115"/>
                  </a:lnTo>
                  <a:lnTo>
                    <a:pt x="18862" y="181667"/>
                  </a:lnTo>
                  <a:lnTo>
                    <a:pt x="20154" y="197452"/>
                  </a:lnTo>
                  <a:lnTo>
                    <a:pt x="21840" y="214168"/>
                  </a:lnTo>
                  <a:lnTo>
                    <a:pt x="23508" y="231012"/>
                  </a:lnTo>
                  <a:lnTo>
                    <a:pt x="24891" y="247399"/>
                  </a:lnTo>
                  <a:lnTo>
                    <a:pt x="24887" y="259890"/>
                  </a:lnTo>
                  <a:lnTo>
                    <a:pt x="22824" y="264337"/>
                  </a:lnTo>
                  <a:lnTo>
                    <a:pt x="20004" y="262055"/>
                  </a:lnTo>
                  <a:lnTo>
                    <a:pt x="17125" y="255013"/>
                  </a:lnTo>
                  <a:lnTo>
                    <a:pt x="14607" y="244273"/>
                  </a:lnTo>
                  <a:lnTo>
                    <a:pt x="12602" y="230633"/>
                  </a:lnTo>
                  <a:lnTo>
                    <a:pt x="10931" y="214799"/>
                  </a:lnTo>
                  <a:lnTo>
                    <a:pt x="9202" y="197364"/>
                  </a:lnTo>
                  <a:lnTo>
                    <a:pt x="7192" y="178801"/>
                  </a:lnTo>
                  <a:lnTo>
                    <a:pt x="5012" y="159781"/>
                  </a:lnTo>
                  <a:lnTo>
                    <a:pt x="3003" y="141165"/>
                  </a:lnTo>
                  <a:lnTo>
                    <a:pt x="1358" y="123385"/>
                  </a:lnTo>
                  <a:lnTo>
                    <a:pt x="272" y="106497"/>
                  </a:lnTo>
                  <a:lnTo>
                    <a:pt x="0" y="90381"/>
                  </a:lnTo>
                  <a:lnTo>
                    <a:pt x="604" y="74873"/>
                  </a:lnTo>
                  <a:lnTo>
                    <a:pt x="2147" y="59981"/>
                  </a:lnTo>
                  <a:lnTo>
                    <a:pt x="4779" y="45886"/>
                  </a:lnTo>
                  <a:lnTo>
                    <a:pt x="8483" y="32638"/>
                  </a:lnTo>
                  <a:lnTo>
                    <a:pt x="13428" y="20790"/>
                  </a:lnTo>
                  <a:lnTo>
                    <a:pt x="20028" y="11422"/>
                  </a:lnTo>
                  <a:lnTo>
                    <a:pt x="28350" y="4910"/>
                  </a:lnTo>
                  <a:lnTo>
                    <a:pt x="37852" y="1166"/>
                  </a:lnTo>
                  <a:lnTo>
                    <a:pt x="47609" y="0"/>
                  </a:lnTo>
                  <a:lnTo>
                    <a:pt x="57058" y="1029"/>
                  </a:lnTo>
                  <a:lnTo>
                    <a:pt x="66180" y="3783"/>
                  </a:lnTo>
                  <a:lnTo>
                    <a:pt x="75291" y="7824"/>
                  </a:lnTo>
                  <a:lnTo>
                    <a:pt x="84595" y="12795"/>
                  </a:lnTo>
                  <a:lnTo>
                    <a:pt x="93826" y="18585"/>
                  </a:lnTo>
                  <a:lnTo>
                    <a:pt x="102352" y="25302"/>
                  </a:lnTo>
                  <a:lnTo>
                    <a:pt x="109864" y="32942"/>
                  </a:lnTo>
                  <a:lnTo>
                    <a:pt x="116214" y="41700"/>
                  </a:lnTo>
                  <a:lnTo>
                    <a:pt x="121256" y="52023"/>
                  </a:lnTo>
                  <a:lnTo>
                    <a:pt x="125046" y="64005"/>
                  </a:lnTo>
                  <a:lnTo>
                    <a:pt x="127627" y="77291"/>
                  </a:lnTo>
                  <a:lnTo>
                    <a:pt x="128924" y="91272"/>
                  </a:lnTo>
                  <a:lnTo>
                    <a:pt x="129019" y="105522"/>
                  </a:lnTo>
                  <a:lnTo>
                    <a:pt x="127949" y="119663"/>
                  </a:lnTo>
                  <a:lnTo>
                    <a:pt x="125637" y="133305"/>
                  </a:lnTo>
                  <a:lnTo>
                    <a:pt x="122152" y="146281"/>
                  </a:lnTo>
                  <a:lnTo>
                    <a:pt x="117523" y="158299"/>
                  </a:lnTo>
                  <a:lnTo>
                    <a:pt x="111668" y="168852"/>
                  </a:lnTo>
                  <a:lnTo>
                    <a:pt x="104665" y="177800"/>
                  </a:lnTo>
                  <a:lnTo>
                    <a:pt x="96970" y="185169"/>
                  </a:lnTo>
                  <a:lnTo>
                    <a:pt x="88476" y="191702"/>
                  </a:lnTo>
                  <a:lnTo>
                    <a:pt x="77320" y="197974"/>
                  </a:lnTo>
                  <a:lnTo>
                    <a:pt x="60268" y="205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64456" y="707490"/>
              <a:ext cx="147400" cy="145529"/>
            </a:xfrm>
            <a:custGeom>
              <a:avLst/>
              <a:gdLst/>
              <a:ahLst/>
              <a:cxnLst/>
              <a:rect l="0" t="0" r="0" b="0"/>
              <a:pathLst>
                <a:path w="147400" h="145529">
                  <a:moveTo>
                    <a:pt x="0" y="71618"/>
                  </a:moveTo>
                  <a:lnTo>
                    <a:pt x="11735" y="71618"/>
                  </a:lnTo>
                  <a:lnTo>
                    <a:pt x="22864" y="71618"/>
                  </a:lnTo>
                  <a:lnTo>
                    <a:pt x="34457" y="71614"/>
                  </a:lnTo>
                  <a:lnTo>
                    <a:pt x="46445" y="71441"/>
                  </a:lnTo>
                  <a:lnTo>
                    <a:pt x="58457" y="70793"/>
                  </a:lnTo>
                  <a:lnTo>
                    <a:pt x="70256" y="69535"/>
                  </a:lnTo>
                  <a:lnTo>
                    <a:pt x="81610" y="67537"/>
                  </a:lnTo>
                  <a:lnTo>
                    <a:pt x="92230" y="64592"/>
                  </a:lnTo>
                  <a:lnTo>
                    <a:pt x="102022" y="60678"/>
                  </a:lnTo>
                  <a:lnTo>
                    <a:pt x="110578" y="55761"/>
                  </a:lnTo>
                  <a:lnTo>
                    <a:pt x="117122" y="49712"/>
                  </a:lnTo>
                  <a:lnTo>
                    <a:pt x="121402" y="42573"/>
                  </a:lnTo>
                  <a:lnTo>
                    <a:pt x="123310" y="34679"/>
                  </a:lnTo>
                  <a:lnTo>
                    <a:pt x="122628" y="26542"/>
                  </a:lnTo>
                  <a:lnTo>
                    <a:pt x="119498" y="18494"/>
                  </a:lnTo>
                  <a:lnTo>
                    <a:pt x="114161" y="11143"/>
                  </a:lnTo>
                  <a:lnTo>
                    <a:pt x="106775" y="5424"/>
                  </a:lnTo>
                  <a:lnTo>
                    <a:pt x="97637" y="1701"/>
                  </a:lnTo>
                  <a:lnTo>
                    <a:pt x="87436" y="0"/>
                  </a:lnTo>
                  <a:lnTo>
                    <a:pt x="77140" y="288"/>
                  </a:lnTo>
                  <a:lnTo>
                    <a:pt x="67300" y="2337"/>
                  </a:lnTo>
                  <a:lnTo>
                    <a:pt x="58239" y="5964"/>
                  </a:lnTo>
                  <a:lnTo>
                    <a:pt x="50225" y="11130"/>
                  </a:lnTo>
                  <a:lnTo>
                    <a:pt x="43290" y="17673"/>
                  </a:lnTo>
                  <a:lnTo>
                    <a:pt x="37616" y="25335"/>
                  </a:lnTo>
                  <a:lnTo>
                    <a:pt x="33620" y="33847"/>
                  </a:lnTo>
                  <a:lnTo>
                    <a:pt x="31372" y="42979"/>
                  </a:lnTo>
                  <a:lnTo>
                    <a:pt x="30658" y="52550"/>
                  </a:lnTo>
                  <a:lnTo>
                    <a:pt x="31157" y="62428"/>
                  </a:lnTo>
                  <a:lnTo>
                    <a:pt x="32568" y="72517"/>
                  </a:lnTo>
                  <a:lnTo>
                    <a:pt x="34800" y="82749"/>
                  </a:lnTo>
                  <a:lnTo>
                    <a:pt x="37968" y="93078"/>
                  </a:lnTo>
                  <a:lnTo>
                    <a:pt x="42064" y="103464"/>
                  </a:lnTo>
                  <a:lnTo>
                    <a:pt x="47118" y="113557"/>
                  </a:lnTo>
                  <a:lnTo>
                    <a:pt x="53268" y="122730"/>
                  </a:lnTo>
                  <a:lnTo>
                    <a:pt x="60481" y="130702"/>
                  </a:lnTo>
                  <a:lnTo>
                    <a:pt x="68598" y="137208"/>
                  </a:lnTo>
                  <a:lnTo>
                    <a:pt x="77417" y="141829"/>
                  </a:lnTo>
                  <a:lnTo>
                    <a:pt x="86751" y="144527"/>
                  </a:lnTo>
                  <a:lnTo>
                    <a:pt x="96380" y="145528"/>
                  </a:lnTo>
                  <a:lnTo>
                    <a:pt x="107211" y="145132"/>
                  </a:lnTo>
                  <a:lnTo>
                    <a:pt x="122424" y="142187"/>
                  </a:lnTo>
                  <a:lnTo>
                    <a:pt x="147399" y="134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22383" y="720680"/>
              <a:ext cx="157929" cy="163714"/>
            </a:xfrm>
            <a:custGeom>
              <a:avLst/>
              <a:gdLst/>
              <a:ahLst/>
              <a:cxnLst/>
              <a:rect l="0" t="0" r="0" b="0"/>
              <a:pathLst>
                <a:path w="157929" h="163714">
                  <a:moveTo>
                    <a:pt x="0" y="47900"/>
                  </a:moveTo>
                  <a:lnTo>
                    <a:pt x="2934" y="59568"/>
                  </a:lnTo>
                  <a:lnTo>
                    <a:pt x="5716" y="70057"/>
                  </a:lnTo>
                  <a:lnTo>
                    <a:pt x="8616" y="80358"/>
                  </a:lnTo>
                  <a:lnTo>
                    <a:pt x="11656" y="90660"/>
                  </a:lnTo>
                  <a:lnTo>
                    <a:pt x="14820" y="101003"/>
                  </a:lnTo>
                  <a:lnTo>
                    <a:pt x="18090" y="111300"/>
                  </a:lnTo>
                  <a:lnTo>
                    <a:pt x="21605" y="118299"/>
                  </a:lnTo>
                  <a:lnTo>
                    <a:pt x="24841" y="118294"/>
                  </a:lnTo>
                  <a:lnTo>
                    <a:pt x="26648" y="113055"/>
                  </a:lnTo>
                  <a:lnTo>
                    <a:pt x="26958" y="104545"/>
                  </a:lnTo>
                  <a:lnTo>
                    <a:pt x="26262" y="93850"/>
                  </a:lnTo>
                  <a:lnTo>
                    <a:pt x="25201" y="81421"/>
                  </a:lnTo>
                  <a:lnTo>
                    <a:pt x="24172" y="67605"/>
                  </a:lnTo>
                  <a:lnTo>
                    <a:pt x="23653" y="53212"/>
                  </a:lnTo>
                  <a:lnTo>
                    <a:pt x="24288" y="39448"/>
                  </a:lnTo>
                  <a:lnTo>
                    <a:pt x="26314" y="26938"/>
                  </a:lnTo>
                  <a:lnTo>
                    <a:pt x="29794" y="16249"/>
                  </a:lnTo>
                  <a:lnTo>
                    <a:pt x="34796" y="8121"/>
                  </a:lnTo>
                  <a:lnTo>
                    <a:pt x="41191" y="2705"/>
                  </a:lnTo>
                  <a:lnTo>
                    <a:pt x="48567" y="0"/>
                  </a:lnTo>
                  <a:lnTo>
                    <a:pt x="56348" y="130"/>
                  </a:lnTo>
                  <a:lnTo>
                    <a:pt x="64168" y="2883"/>
                  </a:lnTo>
                  <a:lnTo>
                    <a:pt x="71873" y="7964"/>
                  </a:lnTo>
                  <a:lnTo>
                    <a:pt x="79425" y="15177"/>
                  </a:lnTo>
                  <a:lnTo>
                    <a:pt x="86838" y="24208"/>
                  </a:lnTo>
                  <a:lnTo>
                    <a:pt x="94139" y="34676"/>
                  </a:lnTo>
                  <a:lnTo>
                    <a:pt x="101355" y="46217"/>
                  </a:lnTo>
                  <a:lnTo>
                    <a:pt x="108505" y="58528"/>
                  </a:lnTo>
                  <a:lnTo>
                    <a:pt x="115444" y="71216"/>
                  </a:lnTo>
                  <a:lnTo>
                    <a:pt x="121878" y="83807"/>
                  </a:lnTo>
                  <a:lnTo>
                    <a:pt x="127686" y="96048"/>
                  </a:lnTo>
                  <a:lnTo>
                    <a:pt x="132953" y="107822"/>
                  </a:lnTo>
                  <a:lnTo>
                    <a:pt x="138500" y="120414"/>
                  </a:lnTo>
                  <a:lnTo>
                    <a:pt x="145931" y="137163"/>
                  </a:lnTo>
                  <a:lnTo>
                    <a:pt x="157928" y="163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19618" y="746508"/>
              <a:ext cx="118621" cy="127978"/>
            </a:xfrm>
            <a:custGeom>
              <a:avLst/>
              <a:gdLst/>
              <a:ahLst/>
              <a:cxnLst/>
              <a:rect l="0" t="0" r="0" b="0"/>
              <a:pathLst>
                <a:path w="118621" h="127978">
                  <a:moveTo>
                    <a:pt x="87035" y="11543"/>
                  </a:moveTo>
                  <a:lnTo>
                    <a:pt x="81033" y="5877"/>
                  </a:lnTo>
                  <a:lnTo>
                    <a:pt x="74188" y="2233"/>
                  </a:lnTo>
                  <a:lnTo>
                    <a:pt x="65800" y="328"/>
                  </a:lnTo>
                  <a:lnTo>
                    <a:pt x="56173" y="0"/>
                  </a:lnTo>
                  <a:lnTo>
                    <a:pt x="45858" y="1267"/>
                  </a:lnTo>
                  <a:lnTo>
                    <a:pt x="35264" y="4001"/>
                  </a:lnTo>
                  <a:lnTo>
                    <a:pt x="25085" y="8267"/>
                  </a:lnTo>
                  <a:lnTo>
                    <a:pt x="16330" y="14399"/>
                  </a:lnTo>
                  <a:lnTo>
                    <a:pt x="9421" y="22410"/>
                  </a:lnTo>
                  <a:lnTo>
                    <a:pt x="4432" y="32042"/>
                  </a:lnTo>
                  <a:lnTo>
                    <a:pt x="1360" y="42947"/>
                  </a:lnTo>
                  <a:lnTo>
                    <a:pt x="0" y="54791"/>
                  </a:lnTo>
                  <a:lnTo>
                    <a:pt x="184" y="66979"/>
                  </a:lnTo>
                  <a:lnTo>
                    <a:pt x="1887" y="78694"/>
                  </a:lnTo>
                  <a:lnTo>
                    <a:pt x="4956" y="89525"/>
                  </a:lnTo>
                  <a:lnTo>
                    <a:pt x="9302" y="99269"/>
                  </a:lnTo>
                  <a:lnTo>
                    <a:pt x="14966" y="107750"/>
                  </a:lnTo>
                  <a:lnTo>
                    <a:pt x="21851" y="115002"/>
                  </a:lnTo>
                  <a:lnTo>
                    <a:pt x="29745" y="120890"/>
                  </a:lnTo>
                  <a:lnTo>
                    <a:pt x="38414" y="125031"/>
                  </a:lnTo>
                  <a:lnTo>
                    <a:pt x="47651" y="127370"/>
                  </a:lnTo>
                  <a:lnTo>
                    <a:pt x="57293" y="127977"/>
                  </a:lnTo>
                  <a:lnTo>
                    <a:pt x="67219" y="126873"/>
                  </a:lnTo>
                  <a:lnTo>
                    <a:pt x="77326" y="124251"/>
                  </a:lnTo>
                  <a:lnTo>
                    <a:pt x="87097" y="120713"/>
                  </a:lnTo>
                  <a:lnTo>
                    <a:pt x="96557" y="116825"/>
                  </a:lnTo>
                  <a:lnTo>
                    <a:pt x="106535" y="112253"/>
                  </a:lnTo>
                  <a:lnTo>
                    <a:pt x="118620" y="106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01409" y="80016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8" y="11802"/>
                  </a:lnTo>
                  <a:lnTo>
                    <a:pt x="708" y="23572"/>
                  </a:lnTo>
                  <a:lnTo>
                    <a:pt x="2004" y="36453"/>
                  </a:lnTo>
                  <a:lnTo>
                    <a:pt x="3901" y="50066"/>
                  </a:lnTo>
                  <a:lnTo>
                    <a:pt x="6653" y="65035"/>
                  </a:lnTo>
                  <a:lnTo>
                    <a:pt x="11620" y="84914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90880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96165" y="55801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0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67" y="65586"/>
                  </a:lnTo>
                  <a:lnTo>
                    <a:pt x="7866" y="78358"/>
                  </a:lnTo>
                  <a:lnTo>
                    <a:pt x="8677" y="93058"/>
                  </a:lnTo>
                  <a:lnTo>
                    <a:pt x="9256" y="109939"/>
                  </a:lnTo>
                  <a:lnTo>
                    <a:pt x="9661" y="128311"/>
                  </a:lnTo>
                  <a:lnTo>
                    <a:pt x="9942" y="146866"/>
                  </a:lnTo>
                  <a:lnTo>
                    <a:pt x="10133" y="164830"/>
                  </a:lnTo>
                  <a:lnTo>
                    <a:pt x="10263" y="182296"/>
                  </a:lnTo>
                  <a:lnTo>
                    <a:pt x="10350" y="199922"/>
                  </a:lnTo>
                  <a:lnTo>
                    <a:pt x="10408" y="218103"/>
                  </a:lnTo>
                  <a:lnTo>
                    <a:pt x="10449" y="236601"/>
                  </a:lnTo>
                  <a:lnTo>
                    <a:pt x="10476" y="254734"/>
                  </a:lnTo>
                  <a:lnTo>
                    <a:pt x="10497" y="272115"/>
                  </a:lnTo>
                  <a:lnTo>
                    <a:pt x="10711" y="288477"/>
                  </a:lnTo>
                  <a:lnTo>
                    <a:pt x="11622" y="305328"/>
                  </a:lnTo>
                  <a:lnTo>
                    <a:pt x="14428" y="32637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76245" y="505367"/>
              <a:ext cx="30533" cy="421141"/>
            </a:xfrm>
            <a:custGeom>
              <a:avLst/>
              <a:gdLst/>
              <a:ahLst/>
              <a:cxnLst/>
              <a:rect l="0" t="0" r="0" b="0"/>
              <a:pathLst>
                <a:path w="30533" h="421141">
                  <a:moveTo>
                    <a:pt x="9475" y="0"/>
                  </a:moveTo>
                  <a:lnTo>
                    <a:pt x="6608" y="11870"/>
                  </a:lnTo>
                  <a:lnTo>
                    <a:pt x="4467" y="24279"/>
                  </a:lnTo>
                  <a:lnTo>
                    <a:pt x="2863" y="38461"/>
                  </a:lnTo>
                  <a:lnTo>
                    <a:pt x="1683" y="53996"/>
                  </a:lnTo>
                  <a:lnTo>
                    <a:pt x="834" y="69992"/>
                  </a:lnTo>
                  <a:lnTo>
                    <a:pt x="241" y="85875"/>
                  </a:lnTo>
                  <a:lnTo>
                    <a:pt x="0" y="101423"/>
                  </a:lnTo>
                  <a:lnTo>
                    <a:pt x="364" y="116610"/>
                  </a:lnTo>
                  <a:lnTo>
                    <a:pt x="1419" y="131483"/>
                  </a:lnTo>
                  <a:lnTo>
                    <a:pt x="2940" y="146114"/>
                  </a:lnTo>
                  <a:lnTo>
                    <a:pt x="4501" y="160564"/>
                  </a:lnTo>
                  <a:lnTo>
                    <a:pt x="5845" y="174885"/>
                  </a:lnTo>
                  <a:lnTo>
                    <a:pt x="6898" y="189115"/>
                  </a:lnTo>
                  <a:lnTo>
                    <a:pt x="7679" y="203284"/>
                  </a:lnTo>
                  <a:lnTo>
                    <a:pt x="8244" y="217419"/>
                  </a:lnTo>
                  <a:lnTo>
                    <a:pt x="8810" y="231862"/>
                  </a:lnTo>
                  <a:lnTo>
                    <a:pt x="9730" y="247237"/>
                  </a:lnTo>
                  <a:lnTo>
                    <a:pt x="11164" y="263799"/>
                  </a:lnTo>
                  <a:lnTo>
                    <a:pt x="12942" y="281160"/>
                  </a:lnTo>
                  <a:lnTo>
                    <a:pt x="14676" y="298506"/>
                  </a:lnTo>
                  <a:lnTo>
                    <a:pt x="16140" y="315353"/>
                  </a:lnTo>
                  <a:lnTo>
                    <a:pt x="17445" y="331409"/>
                  </a:lnTo>
                  <a:lnTo>
                    <a:pt x="18926" y="346418"/>
                  </a:lnTo>
                  <a:lnTo>
                    <a:pt x="20770" y="360352"/>
                  </a:lnTo>
                  <a:lnTo>
                    <a:pt x="22850" y="373101"/>
                  </a:lnTo>
                  <a:lnTo>
                    <a:pt x="25010" y="385725"/>
                  </a:lnTo>
                  <a:lnTo>
                    <a:pt x="27444" y="400452"/>
                  </a:lnTo>
                  <a:lnTo>
                    <a:pt x="3053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59378" y="673823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212230" y="2934"/>
                  </a:lnTo>
                  <a:lnTo>
                    <a:pt x="203243" y="5716"/>
                  </a:lnTo>
                  <a:lnTo>
                    <a:pt x="193243" y="8616"/>
                  </a:lnTo>
                  <a:lnTo>
                    <a:pt x="182090" y="11656"/>
                  </a:lnTo>
                  <a:lnTo>
                    <a:pt x="169630" y="14821"/>
                  </a:lnTo>
                  <a:lnTo>
                    <a:pt x="155923" y="18090"/>
                  </a:lnTo>
                  <a:lnTo>
                    <a:pt x="141332" y="21601"/>
                  </a:lnTo>
                  <a:lnTo>
                    <a:pt x="126404" y="25640"/>
                  </a:lnTo>
                  <a:lnTo>
                    <a:pt x="111484" y="30318"/>
                  </a:lnTo>
                  <a:lnTo>
                    <a:pt x="96875" y="35425"/>
                  </a:lnTo>
                  <a:lnTo>
                    <a:pt x="82913" y="40546"/>
                  </a:lnTo>
                  <a:lnTo>
                    <a:pt x="69714" y="45433"/>
                  </a:lnTo>
                  <a:lnTo>
                    <a:pt x="57277" y="50063"/>
                  </a:lnTo>
                  <a:lnTo>
                    <a:pt x="44160" y="55104"/>
                  </a:lnTo>
                  <a:lnTo>
                    <a:pt x="26975" y="6211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83233" y="821222"/>
              <a:ext cx="99623" cy="95465"/>
            </a:xfrm>
            <a:custGeom>
              <a:avLst/>
              <a:gdLst/>
              <a:ahLst/>
              <a:cxnLst/>
              <a:rect l="0" t="0" r="0" b="0"/>
              <a:pathLst>
                <a:path w="99623" h="95465">
                  <a:moveTo>
                    <a:pt x="92000" y="10529"/>
                  </a:moveTo>
                  <a:lnTo>
                    <a:pt x="83198" y="7729"/>
                  </a:lnTo>
                  <a:lnTo>
                    <a:pt x="74852" y="6227"/>
                  </a:lnTo>
                  <a:lnTo>
                    <a:pt x="66154" y="5925"/>
                  </a:lnTo>
                  <a:lnTo>
                    <a:pt x="57033" y="6777"/>
                  </a:lnTo>
                  <a:lnTo>
                    <a:pt x="47537" y="8894"/>
                  </a:lnTo>
                  <a:lnTo>
                    <a:pt x="37755" y="12225"/>
                  </a:lnTo>
                  <a:lnTo>
                    <a:pt x="28086" y="16906"/>
                  </a:lnTo>
                  <a:lnTo>
                    <a:pt x="19208" y="23322"/>
                  </a:lnTo>
                  <a:lnTo>
                    <a:pt x="11443" y="31521"/>
                  </a:lnTo>
                  <a:lnTo>
                    <a:pt x="5248" y="41111"/>
                  </a:lnTo>
                  <a:lnTo>
                    <a:pt x="1368" y="51457"/>
                  </a:lnTo>
                  <a:lnTo>
                    <a:pt x="0" y="62102"/>
                  </a:lnTo>
                  <a:lnTo>
                    <a:pt x="1353" y="72331"/>
                  </a:lnTo>
                  <a:lnTo>
                    <a:pt x="5902" y="81128"/>
                  </a:lnTo>
                  <a:lnTo>
                    <a:pt x="13582" y="88063"/>
                  </a:lnTo>
                  <a:lnTo>
                    <a:pt x="23601" y="92902"/>
                  </a:lnTo>
                  <a:lnTo>
                    <a:pt x="34757" y="95342"/>
                  </a:lnTo>
                  <a:lnTo>
                    <a:pt x="46246" y="95464"/>
                  </a:lnTo>
                  <a:lnTo>
                    <a:pt x="57529" y="93635"/>
                  </a:lnTo>
                  <a:lnTo>
                    <a:pt x="68170" y="90289"/>
                  </a:lnTo>
                  <a:lnTo>
                    <a:pt x="78011" y="85817"/>
                  </a:lnTo>
                  <a:lnTo>
                    <a:pt x="86618" y="80208"/>
                  </a:lnTo>
                  <a:lnTo>
                    <a:pt x="93203" y="73089"/>
                  </a:lnTo>
                  <a:lnTo>
                    <a:pt x="97518" y="64384"/>
                  </a:lnTo>
                  <a:lnTo>
                    <a:pt x="99622" y="54606"/>
                  </a:lnTo>
                  <a:lnTo>
                    <a:pt x="99605" y="44658"/>
                  </a:lnTo>
                  <a:lnTo>
                    <a:pt x="97749" y="35089"/>
                  </a:lnTo>
                  <a:lnTo>
                    <a:pt x="94545" y="26366"/>
                  </a:lnTo>
                  <a:lnTo>
                    <a:pt x="90182" y="18189"/>
                  </a:lnTo>
                  <a:lnTo>
                    <a:pt x="83168" y="9847"/>
                  </a:lnTo>
                  <a:lnTo>
                    <a:pt x="709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72744" y="600124"/>
              <a:ext cx="143364" cy="337183"/>
            </a:xfrm>
            <a:custGeom>
              <a:avLst/>
              <a:gdLst/>
              <a:ahLst/>
              <a:cxnLst/>
              <a:rect l="0" t="0" r="0" b="0"/>
              <a:pathLst>
                <a:path w="143364" h="33718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71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2" y="83265"/>
                  </a:lnTo>
                  <a:lnTo>
                    <a:pt x="1889" y="101366"/>
                  </a:lnTo>
                  <a:lnTo>
                    <a:pt x="3254" y="120335"/>
                  </a:lnTo>
                  <a:lnTo>
                    <a:pt x="4468" y="139937"/>
                  </a:lnTo>
                  <a:lnTo>
                    <a:pt x="5602" y="159825"/>
                  </a:lnTo>
                  <a:lnTo>
                    <a:pt x="6971" y="179556"/>
                  </a:lnTo>
                  <a:lnTo>
                    <a:pt x="8739" y="198901"/>
                  </a:lnTo>
                  <a:lnTo>
                    <a:pt x="10756" y="217823"/>
                  </a:lnTo>
                  <a:lnTo>
                    <a:pt x="12657" y="236375"/>
                  </a:lnTo>
                  <a:lnTo>
                    <a:pt x="14229" y="254596"/>
                  </a:lnTo>
                  <a:lnTo>
                    <a:pt x="15257" y="271037"/>
                  </a:lnTo>
                  <a:lnTo>
                    <a:pt x="15148" y="281328"/>
                  </a:lnTo>
                  <a:lnTo>
                    <a:pt x="14200" y="283241"/>
                  </a:lnTo>
                  <a:lnTo>
                    <a:pt x="13830" y="279352"/>
                  </a:lnTo>
                  <a:lnTo>
                    <a:pt x="14415" y="272015"/>
                  </a:lnTo>
                  <a:lnTo>
                    <a:pt x="15838" y="262870"/>
                  </a:lnTo>
                  <a:lnTo>
                    <a:pt x="17906" y="252872"/>
                  </a:lnTo>
                  <a:lnTo>
                    <a:pt x="20767" y="242832"/>
                  </a:lnTo>
                  <a:lnTo>
                    <a:pt x="24896" y="233593"/>
                  </a:lnTo>
                  <a:lnTo>
                    <a:pt x="30458" y="225529"/>
                  </a:lnTo>
                  <a:lnTo>
                    <a:pt x="37484" y="219108"/>
                  </a:lnTo>
                  <a:lnTo>
                    <a:pt x="46028" y="215064"/>
                  </a:lnTo>
                  <a:lnTo>
                    <a:pt x="55955" y="213565"/>
                  </a:lnTo>
                  <a:lnTo>
                    <a:pt x="66688" y="214319"/>
                  </a:lnTo>
                  <a:lnTo>
                    <a:pt x="77344" y="216867"/>
                  </a:lnTo>
                  <a:lnTo>
                    <a:pt x="87429" y="220764"/>
                  </a:lnTo>
                  <a:lnTo>
                    <a:pt x="96825" y="225799"/>
                  </a:lnTo>
                  <a:lnTo>
                    <a:pt x="105596" y="231993"/>
                  </a:lnTo>
                  <a:lnTo>
                    <a:pt x="113861" y="239266"/>
                  </a:lnTo>
                  <a:lnTo>
                    <a:pt x="121582" y="247435"/>
                  </a:lnTo>
                  <a:lnTo>
                    <a:pt x="128557" y="256296"/>
                  </a:lnTo>
                  <a:lnTo>
                    <a:pt x="134721" y="265666"/>
                  </a:lnTo>
                  <a:lnTo>
                    <a:pt x="139676" y="275399"/>
                  </a:lnTo>
                  <a:lnTo>
                    <a:pt x="142642" y="285386"/>
                  </a:lnTo>
                  <a:lnTo>
                    <a:pt x="143363" y="295539"/>
                  </a:lnTo>
                  <a:lnTo>
                    <a:pt x="141727" y="305474"/>
                  </a:lnTo>
                  <a:lnTo>
                    <a:pt x="137513" y="314540"/>
                  </a:lnTo>
                  <a:lnTo>
                    <a:pt x="130866" y="322441"/>
                  </a:lnTo>
                  <a:lnTo>
                    <a:pt x="122354" y="328898"/>
                  </a:lnTo>
                  <a:lnTo>
                    <a:pt x="112749" y="333487"/>
                  </a:lnTo>
                  <a:lnTo>
                    <a:pt x="102588" y="336164"/>
                  </a:lnTo>
                  <a:lnTo>
                    <a:pt x="92007" y="337182"/>
                  </a:lnTo>
                  <a:lnTo>
                    <a:pt x="80847" y="336894"/>
                  </a:lnTo>
                  <a:lnTo>
                    <a:pt x="69063" y="335637"/>
                  </a:lnTo>
                  <a:lnTo>
                    <a:pt x="57324" y="333839"/>
                  </a:lnTo>
                  <a:lnTo>
                    <a:pt x="45791" y="331841"/>
                  </a:lnTo>
                  <a:lnTo>
                    <a:pt x="33450" y="329474"/>
                  </a:lnTo>
                  <a:lnTo>
                    <a:pt x="1834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0073" y="789637"/>
              <a:ext cx="94757" cy="145080"/>
            </a:xfrm>
            <a:custGeom>
              <a:avLst/>
              <a:gdLst/>
              <a:ahLst/>
              <a:cxnLst/>
              <a:rect l="0" t="0" r="0" b="0"/>
              <a:pathLst>
                <a:path w="94757" h="145080">
                  <a:moveTo>
                    <a:pt x="0" y="31585"/>
                  </a:moveTo>
                  <a:lnTo>
                    <a:pt x="67" y="43254"/>
                  </a:lnTo>
                  <a:lnTo>
                    <a:pt x="707" y="53742"/>
                  </a:lnTo>
                  <a:lnTo>
                    <a:pt x="2003" y="64049"/>
                  </a:lnTo>
                  <a:lnTo>
                    <a:pt x="3863" y="74523"/>
                  </a:lnTo>
                  <a:lnTo>
                    <a:pt x="6179" y="85515"/>
                  </a:lnTo>
                  <a:lnTo>
                    <a:pt x="8850" y="97153"/>
                  </a:lnTo>
                  <a:lnTo>
                    <a:pt x="11946" y="109234"/>
                  </a:lnTo>
                  <a:lnTo>
                    <a:pt x="15702" y="121340"/>
                  </a:lnTo>
                  <a:lnTo>
                    <a:pt x="20170" y="133152"/>
                  </a:lnTo>
                  <a:lnTo>
                    <a:pt x="24549" y="142100"/>
                  </a:lnTo>
                  <a:lnTo>
                    <a:pt x="27330" y="145079"/>
                  </a:lnTo>
                  <a:lnTo>
                    <a:pt x="28036" y="143137"/>
                  </a:lnTo>
                  <a:lnTo>
                    <a:pt x="27164" y="137974"/>
                  </a:lnTo>
                  <a:lnTo>
                    <a:pt x="25282" y="130812"/>
                  </a:lnTo>
                  <a:lnTo>
                    <a:pt x="22787" y="122411"/>
                  </a:lnTo>
                  <a:lnTo>
                    <a:pt x="20084" y="113074"/>
                  </a:lnTo>
                  <a:lnTo>
                    <a:pt x="17626" y="102779"/>
                  </a:lnTo>
                  <a:lnTo>
                    <a:pt x="15633" y="91571"/>
                  </a:lnTo>
                  <a:lnTo>
                    <a:pt x="14288" y="79593"/>
                  </a:lnTo>
                  <a:lnTo>
                    <a:pt x="13833" y="67014"/>
                  </a:lnTo>
                  <a:lnTo>
                    <a:pt x="14318" y="54011"/>
                  </a:lnTo>
                  <a:lnTo>
                    <a:pt x="16118" y="41363"/>
                  </a:lnTo>
                  <a:lnTo>
                    <a:pt x="19985" y="30395"/>
                  </a:lnTo>
                  <a:lnTo>
                    <a:pt x="26142" y="21693"/>
                  </a:lnTo>
                  <a:lnTo>
                    <a:pt x="34315" y="15161"/>
                  </a:lnTo>
                  <a:lnTo>
                    <a:pt x="45120" y="9739"/>
                  </a:lnTo>
                  <a:lnTo>
                    <a:pt x="62859" y="495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24876" y="813083"/>
              <a:ext cx="108196" cy="176596"/>
            </a:xfrm>
            <a:custGeom>
              <a:avLst/>
              <a:gdLst/>
              <a:ahLst/>
              <a:cxnLst/>
              <a:rect l="0" t="0" r="0" b="0"/>
              <a:pathLst>
                <a:path w="108196" h="176596">
                  <a:moveTo>
                    <a:pt x="13652" y="60782"/>
                  </a:moveTo>
                  <a:lnTo>
                    <a:pt x="19654" y="66582"/>
                  </a:lnTo>
                  <a:lnTo>
                    <a:pt x="26499" y="71507"/>
                  </a:lnTo>
                  <a:lnTo>
                    <a:pt x="34887" y="75996"/>
                  </a:lnTo>
                  <a:lnTo>
                    <a:pt x="44515" y="79698"/>
                  </a:lnTo>
                  <a:lnTo>
                    <a:pt x="54829" y="81767"/>
                  </a:lnTo>
                  <a:lnTo>
                    <a:pt x="65427" y="81864"/>
                  </a:lnTo>
                  <a:lnTo>
                    <a:pt x="75779" y="79967"/>
                  </a:lnTo>
                  <a:lnTo>
                    <a:pt x="85184" y="76104"/>
                  </a:lnTo>
                  <a:lnTo>
                    <a:pt x="93340" y="70505"/>
                  </a:lnTo>
                  <a:lnTo>
                    <a:pt x="99981" y="63510"/>
                  </a:lnTo>
                  <a:lnTo>
                    <a:pt x="104702" y="55461"/>
                  </a:lnTo>
                  <a:lnTo>
                    <a:pt x="107460" y="46651"/>
                  </a:lnTo>
                  <a:lnTo>
                    <a:pt x="108195" y="37468"/>
                  </a:lnTo>
                  <a:lnTo>
                    <a:pt x="106651" y="28385"/>
                  </a:lnTo>
                  <a:lnTo>
                    <a:pt x="102907" y="19662"/>
                  </a:lnTo>
                  <a:lnTo>
                    <a:pt x="97143" y="11840"/>
                  </a:lnTo>
                  <a:lnTo>
                    <a:pt x="89462" y="5797"/>
                  </a:lnTo>
                  <a:lnTo>
                    <a:pt x="80121" y="1852"/>
                  </a:lnTo>
                  <a:lnTo>
                    <a:pt x="69785" y="0"/>
                  </a:lnTo>
                  <a:lnTo>
                    <a:pt x="59395" y="187"/>
                  </a:lnTo>
                  <a:lnTo>
                    <a:pt x="49489" y="2168"/>
                  </a:lnTo>
                  <a:lnTo>
                    <a:pt x="40213" y="5748"/>
                  </a:lnTo>
                  <a:lnTo>
                    <a:pt x="31523" y="10884"/>
                  </a:lnTo>
                  <a:lnTo>
                    <a:pt x="23317" y="17411"/>
                  </a:lnTo>
                  <a:lnTo>
                    <a:pt x="15805" y="25232"/>
                  </a:lnTo>
                  <a:lnTo>
                    <a:pt x="9502" y="34383"/>
                  </a:lnTo>
                  <a:lnTo>
                    <a:pt x="4603" y="44757"/>
                  </a:lnTo>
                  <a:lnTo>
                    <a:pt x="1311" y="55977"/>
                  </a:lnTo>
                  <a:lnTo>
                    <a:pt x="0" y="67501"/>
                  </a:lnTo>
                  <a:lnTo>
                    <a:pt x="672" y="78990"/>
                  </a:lnTo>
                  <a:lnTo>
                    <a:pt x="2887" y="90314"/>
                  </a:lnTo>
                  <a:lnTo>
                    <a:pt x="5966" y="101451"/>
                  </a:lnTo>
                  <a:lnTo>
                    <a:pt x="9446" y="112414"/>
                  </a:lnTo>
                  <a:lnTo>
                    <a:pt x="13407" y="122912"/>
                  </a:lnTo>
                  <a:lnTo>
                    <a:pt x="18347" y="132363"/>
                  </a:lnTo>
                  <a:lnTo>
                    <a:pt x="24487" y="140536"/>
                  </a:lnTo>
                  <a:lnTo>
                    <a:pt x="31746" y="147517"/>
                  </a:lnTo>
                  <a:lnTo>
                    <a:pt x="39922" y="153522"/>
                  </a:lnTo>
                  <a:lnTo>
                    <a:pt x="48783" y="158781"/>
                  </a:lnTo>
                  <a:lnTo>
                    <a:pt x="57682" y="163346"/>
                  </a:lnTo>
                  <a:lnTo>
                    <a:pt x="66446" y="167536"/>
                  </a:lnTo>
                  <a:lnTo>
                    <a:pt x="75842" y="171723"/>
                  </a:lnTo>
                  <a:lnTo>
                    <a:pt x="87352" y="176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69630" y="823362"/>
              <a:ext cx="174226" cy="134732"/>
            </a:xfrm>
            <a:custGeom>
              <a:avLst/>
              <a:gdLst/>
              <a:ahLst/>
              <a:cxnLst/>
              <a:rect l="0" t="0" r="0" b="0"/>
              <a:pathLst>
                <a:path w="174226" h="134732">
                  <a:moveTo>
                    <a:pt x="16297" y="134731"/>
                  </a:moveTo>
                  <a:lnTo>
                    <a:pt x="25098" y="131730"/>
                  </a:lnTo>
                  <a:lnTo>
                    <a:pt x="33445" y="128308"/>
                  </a:lnTo>
                  <a:lnTo>
                    <a:pt x="42135" y="124107"/>
                  </a:lnTo>
                  <a:lnTo>
                    <a:pt x="50910" y="119034"/>
                  </a:lnTo>
                  <a:lnTo>
                    <a:pt x="59109" y="112904"/>
                  </a:lnTo>
                  <a:lnTo>
                    <a:pt x="66389" y="105716"/>
                  </a:lnTo>
                  <a:lnTo>
                    <a:pt x="72579" y="97456"/>
                  </a:lnTo>
                  <a:lnTo>
                    <a:pt x="77511" y="88013"/>
                  </a:lnTo>
                  <a:lnTo>
                    <a:pt x="81224" y="77448"/>
                  </a:lnTo>
                  <a:lnTo>
                    <a:pt x="83581" y="66272"/>
                  </a:lnTo>
                  <a:lnTo>
                    <a:pt x="84195" y="55310"/>
                  </a:lnTo>
                  <a:lnTo>
                    <a:pt x="83019" y="45017"/>
                  </a:lnTo>
                  <a:lnTo>
                    <a:pt x="80282" y="35480"/>
                  </a:lnTo>
                  <a:lnTo>
                    <a:pt x="76310" y="26615"/>
                  </a:lnTo>
                  <a:lnTo>
                    <a:pt x="71415" y="18295"/>
                  </a:lnTo>
                  <a:lnTo>
                    <a:pt x="65690" y="10877"/>
                  </a:lnTo>
                  <a:lnTo>
                    <a:pt x="59024" y="5171"/>
                  </a:lnTo>
                  <a:lnTo>
                    <a:pt x="51440" y="1489"/>
                  </a:lnTo>
                  <a:lnTo>
                    <a:pt x="43400" y="0"/>
                  </a:lnTo>
                  <a:lnTo>
                    <a:pt x="35689" y="969"/>
                  </a:lnTo>
                  <a:lnTo>
                    <a:pt x="28727" y="4292"/>
                  </a:lnTo>
                  <a:lnTo>
                    <a:pt x="22579" y="9590"/>
                  </a:lnTo>
                  <a:lnTo>
                    <a:pt x="17142" y="16418"/>
                  </a:lnTo>
                  <a:lnTo>
                    <a:pt x="12268" y="24382"/>
                  </a:lnTo>
                  <a:lnTo>
                    <a:pt x="7977" y="33488"/>
                  </a:lnTo>
                  <a:lnTo>
                    <a:pt x="4459" y="44109"/>
                  </a:lnTo>
                  <a:lnTo>
                    <a:pt x="1764" y="56320"/>
                  </a:lnTo>
                  <a:lnTo>
                    <a:pt x="122" y="69604"/>
                  </a:lnTo>
                  <a:lnTo>
                    <a:pt x="0" y="83059"/>
                  </a:lnTo>
                  <a:lnTo>
                    <a:pt x="1521" y="96126"/>
                  </a:lnTo>
                  <a:lnTo>
                    <a:pt x="4661" y="107983"/>
                  </a:lnTo>
                  <a:lnTo>
                    <a:pt x="9435" y="117423"/>
                  </a:lnTo>
                  <a:lnTo>
                    <a:pt x="15679" y="124012"/>
                  </a:lnTo>
                  <a:lnTo>
                    <a:pt x="22954" y="127653"/>
                  </a:lnTo>
                  <a:lnTo>
                    <a:pt x="30667" y="128224"/>
                  </a:lnTo>
                  <a:lnTo>
                    <a:pt x="38431" y="125978"/>
                  </a:lnTo>
                  <a:lnTo>
                    <a:pt x="45760" y="121254"/>
                  </a:lnTo>
                  <a:lnTo>
                    <a:pt x="51997" y="114289"/>
                  </a:lnTo>
                  <a:lnTo>
                    <a:pt x="56895" y="105432"/>
                  </a:lnTo>
                  <a:lnTo>
                    <a:pt x="60707" y="95253"/>
                  </a:lnTo>
                  <a:lnTo>
                    <a:pt x="63972" y="84438"/>
                  </a:lnTo>
                  <a:lnTo>
                    <a:pt x="67078" y="73459"/>
                  </a:lnTo>
                  <a:lnTo>
                    <a:pt x="70667" y="63671"/>
                  </a:lnTo>
                  <a:lnTo>
                    <a:pt x="75538" y="58297"/>
                  </a:lnTo>
                  <a:lnTo>
                    <a:pt x="81350" y="58679"/>
                  </a:lnTo>
                  <a:lnTo>
                    <a:pt x="87290" y="62791"/>
                  </a:lnTo>
                  <a:lnTo>
                    <a:pt x="93282" y="68986"/>
                  </a:lnTo>
                  <a:lnTo>
                    <a:pt x="99421" y="76130"/>
                  </a:lnTo>
                  <a:lnTo>
                    <a:pt x="105751" y="83591"/>
                  </a:lnTo>
                  <a:lnTo>
                    <a:pt x="112427" y="90921"/>
                  </a:lnTo>
                  <a:lnTo>
                    <a:pt x="119723" y="97707"/>
                  </a:lnTo>
                  <a:lnTo>
                    <a:pt x="127724" y="103791"/>
                  </a:lnTo>
                  <a:lnTo>
                    <a:pt x="136104" y="109066"/>
                  </a:lnTo>
                  <a:lnTo>
                    <a:pt x="145137" y="113885"/>
                  </a:lnTo>
                  <a:lnTo>
                    <a:pt x="156740" y="118670"/>
                  </a:lnTo>
                  <a:lnTo>
                    <a:pt x="174225" y="124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22798" y="63170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4" y="52547"/>
                  </a:lnTo>
                  <a:lnTo>
                    <a:pt x="177" y="70530"/>
                  </a:lnTo>
                  <a:lnTo>
                    <a:pt x="825" y="89957"/>
                  </a:lnTo>
                  <a:lnTo>
                    <a:pt x="2074" y="110680"/>
                  </a:lnTo>
                  <a:lnTo>
                    <a:pt x="3727" y="132137"/>
                  </a:lnTo>
                  <a:lnTo>
                    <a:pt x="5375" y="153459"/>
                  </a:lnTo>
                  <a:lnTo>
                    <a:pt x="6778" y="174169"/>
                  </a:lnTo>
                  <a:lnTo>
                    <a:pt x="7871" y="194159"/>
                  </a:lnTo>
                  <a:lnTo>
                    <a:pt x="8679" y="213503"/>
                  </a:lnTo>
                  <a:lnTo>
                    <a:pt x="9262" y="232322"/>
                  </a:lnTo>
                  <a:lnTo>
                    <a:pt x="9839" y="250419"/>
                  </a:lnTo>
                  <a:lnTo>
                    <a:pt x="10767" y="267287"/>
                  </a:lnTo>
                  <a:lnTo>
                    <a:pt x="12208" y="282736"/>
                  </a:lnTo>
                  <a:lnTo>
                    <a:pt x="13998" y="296444"/>
                  </a:lnTo>
                  <a:lnTo>
                    <a:pt x="15927" y="309139"/>
                  </a:lnTo>
                  <a:lnTo>
                    <a:pt x="18165" y="32193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41521" y="736994"/>
              <a:ext cx="170791" cy="221100"/>
            </a:xfrm>
            <a:custGeom>
              <a:avLst/>
              <a:gdLst/>
              <a:ahLst/>
              <a:cxnLst/>
              <a:rect l="0" t="0" r="0" b="0"/>
              <a:pathLst>
                <a:path w="170791" h="221100">
                  <a:moveTo>
                    <a:pt x="118148" y="0"/>
                  </a:moveTo>
                  <a:lnTo>
                    <a:pt x="109413" y="3068"/>
                  </a:lnTo>
                  <a:lnTo>
                    <a:pt x="101707" y="7131"/>
                  </a:lnTo>
                  <a:lnTo>
                    <a:pt x="94299" y="12614"/>
                  </a:lnTo>
                  <a:lnTo>
                    <a:pt x="86866" y="19029"/>
                  </a:lnTo>
                  <a:lnTo>
                    <a:pt x="79039" y="25530"/>
                  </a:lnTo>
                  <a:lnTo>
                    <a:pt x="70664" y="31625"/>
                  </a:lnTo>
                  <a:lnTo>
                    <a:pt x="61921" y="37332"/>
                  </a:lnTo>
                  <a:lnTo>
                    <a:pt x="53207" y="42993"/>
                  </a:lnTo>
                  <a:lnTo>
                    <a:pt x="44748" y="48834"/>
                  </a:lnTo>
                  <a:lnTo>
                    <a:pt x="36442" y="54925"/>
                  </a:lnTo>
                  <a:lnTo>
                    <a:pt x="27953" y="61254"/>
                  </a:lnTo>
                  <a:lnTo>
                    <a:pt x="19116" y="67786"/>
                  </a:lnTo>
                  <a:lnTo>
                    <a:pt x="10725" y="74803"/>
                  </a:lnTo>
                  <a:lnTo>
                    <a:pt x="4367" y="82877"/>
                  </a:lnTo>
                  <a:lnTo>
                    <a:pt x="769" y="92229"/>
                  </a:lnTo>
                  <a:lnTo>
                    <a:pt x="0" y="102441"/>
                  </a:lnTo>
                  <a:lnTo>
                    <a:pt x="1919" y="112681"/>
                  </a:lnTo>
                  <a:lnTo>
                    <a:pt x="6143" y="122450"/>
                  </a:lnTo>
                  <a:lnTo>
                    <a:pt x="12351" y="131447"/>
                  </a:lnTo>
                  <a:lnTo>
                    <a:pt x="20388" y="139411"/>
                  </a:lnTo>
                  <a:lnTo>
                    <a:pt x="29997" y="146322"/>
                  </a:lnTo>
                  <a:lnTo>
                    <a:pt x="40527" y="152488"/>
                  </a:lnTo>
                  <a:lnTo>
                    <a:pt x="51053" y="158411"/>
                  </a:lnTo>
                  <a:lnTo>
                    <a:pt x="61063" y="164405"/>
                  </a:lnTo>
                  <a:lnTo>
                    <a:pt x="70750" y="170588"/>
                  </a:lnTo>
                  <a:lnTo>
                    <a:pt x="80780" y="176972"/>
                  </a:lnTo>
                  <a:lnTo>
                    <a:pt x="91528" y="183525"/>
                  </a:lnTo>
                  <a:lnTo>
                    <a:pt x="102883" y="190044"/>
                  </a:lnTo>
                  <a:lnTo>
                    <a:pt x="114440" y="196188"/>
                  </a:lnTo>
                  <a:lnTo>
                    <a:pt x="125910" y="201793"/>
                  </a:lnTo>
                  <a:lnTo>
                    <a:pt x="136735" y="206723"/>
                  </a:lnTo>
                  <a:lnTo>
                    <a:pt x="147084" y="211263"/>
                  </a:lnTo>
                  <a:lnTo>
                    <a:pt x="157861" y="215808"/>
                  </a:lnTo>
                  <a:lnTo>
                    <a:pt x="17079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29218" y="715937"/>
              <a:ext cx="20006" cy="252685"/>
            </a:xfrm>
            <a:custGeom>
              <a:avLst/>
              <a:gdLst/>
              <a:ahLst/>
              <a:cxnLst/>
              <a:rect l="0" t="0" r="0" b="0"/>
              <a:pathLst>
                <a:path w="20006" h="252685">
                  <a:moveTo>
                    <a:pt x="9476" y="0"/>
                  </a:moveTo>
                  <a:lnTo>
                    <a:pt x="6609" y="9070"/>
                  </a:lnTo>
                  <a:lnTo>
                    <a:pt x="4467" y="19977"/>
                  </a:lnTo>
                  <a:lnTo>
                    <a:pt x="2863" y="33858"/>
                  </a:lnTo>
                  <a:lnTo>
                    <a:pt x="1684" y="50245"/>
                  </a:lnTo>
                  <a:lnTo>
                    <a:pt x="835" y="68357"/>
                  </a:lnTo>
                  <a:lnTo>
                    <a:pt x="242" y="87557"/>
                  </a:lnTo>
                  <a:lnTo>
                    <a:pt x="0" y="107268"/>
                  </a:lnTo>
                  <a:lnTo>
                    <a:pt x="364" y="126925"/>
                  </a:lnTo>
                  <a:lnTo>
                    <a:pt x="1424" y="146235"/>
                  </a:lnTo>
                  <a:lnTo>
                    <a:pt x="3118" y="164805"/>
                  </a:lnTo>
                  <a:lnTo>
                    <a:pt x="5327" y="182063"/>
                  </a:lnTo>
                  <a:lnTo>
                    <a:pt x="7919" y="197808"/>
                  </a:lnTo>
                  <a:lnTo>
                    <a:pt x="10637" y="211732"/>
                  </a:lnTo>
                  <a:lnTo>
                    <a:pt x="13360" y="224604"/>
                  </a:lnTo>
                  <a:lnTo>
                    <a:pt x="16328" y="237553"/>
                  </a:lnTo>
                  <a:lnTo>
                    <a:pt x="2000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01823" y="795553"/>
              <a:ext cx="189515" cy="25670"/>
            </a:xfrm>
            <a:custGeom>
              <a:avLst/>
              <a:gdLst/>
              <a:ahLst/>
              <a:cxnLst/>
              <a:rect l="0" t="0" r="0" b="0"/>
              <a:pathLst>
                <a:path w="189515" h="25670">
                  <a:moveTo>
                    <a:pt x="189514" y="4612"/>
                  </a:moveTo>
                  <a:lnTo>
                    <a:pt x="177780" y="1813"/>
                  </a:lnTo>
                  <a:lnTo>
                    <a:pt x="166650" y="311"/>
                  </a:lnTo>
                  <a:lnTo>
                    <a:pt x="155051" y="0"/>
                  </a:lnTo>
                  <a:lnTo>
                    <a:pt x="142890" y="506"/>
                  </a:lnTo>
                  <a:lnTo>
                    <a:pt x="130231" y="1326"/>
                  </a:lnTo>
                  <a:lnTo>
                    <a:pt x="117174" y="2146"/>
                  </a:lnTo>
                  <a:lnTo>
                    <a:pt x="103821" y="3003"/>
                  </a:lnTo>
                  <a:lnTo>
                    <a:pt x="90256" y="4177"/>
                  </a:lnTo>
                  <a:lnTo>
                    <a:pt x="76552" y="5817"/>
                  </a:lnTo>
                  <a:lnTo>
                    <a:pt x="62972" y="7955"/>
                  </a:lnTo>
                  <a:lnTo>
                    <a:pt x="48440" y="10905"/>
                  </a:lnTo>
                  <a:lnTo>
                    <a:pt x="29448" y="16046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012394" y="600124"/>
              <a:ext cx="389555" cy="410612"/>
            </a:xfrm>
            <a:custGeom>
              <a:avLst/>
              <a:gdLst/>
              <a:ahLst/>
              <a:cxnLst/>
              <a:rect l="0" t="0" r="0" b="0"/>
              <a:pathLst>
                <a:path w="389555" h="41061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8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4" y="76484"/>
                  </a:lnTo>
                  <a:lnTo>
                    <a:pt x="8043" y="92968"/>
                  </a:lnTo>
                  <a:lnTo>
                    <a:pt x="9502" y="109181"/>
                  </a:lnTo>
                  <a:lnTo>
                    <a:pt x="11335" y="124463"/>
                  </a:lnTo>
                  <a:lnTo>
                    <a:pt x="13565" y="139160"/>
                  </a:lnTo>
                  <a:lnTo>
                    <a:pt x="16141" y="154315"/>
                  </a:lnTo>
                  <a:lnTo>
                    <a:pt x="18989" y="170509"/>
                  </a:lnTo>
                  <a:lnTo>
                    <a:pt x="22037" y="187675"/>
                  </a:lnTo>
                  <a:lnTo>
                    <a:pt x="25229" y="205364"/>
                  </a:lnTo>
                  <a:lnTo>
                    <a:pt x="28516" y="223231"/>
                  </a:lnTo>
                  <a:lnTo>
                    <a:pt x="31708" y="240941"/>
                  </a:lnTo>
                  <a:lnTo>
                    <a:pt x="34470" y="258126"/>
                  </a:lnTo>
                  <a:lnTo>
                    <a:pt x="36662" y="274557"/>
                  </a:lnTo>
                  <a:lnTo>
                    <a:pt x="38412" y="287326"/>
                  </a:lnTo>
                  <a:lnTo>
                    <a:pt x="39966" y="292496"/>
                  </a:lnTo>
                  <a:lnTo>
                    <a:pt x="41531" y="290882"/>
                  </a:lnTo>
                  <a:lnTo>
                    <a:pt x="43341" y="284648"/>
                  </a:lnTo>
                  <a:lnTo>
                    <a:pt x="45497" y="275676"/>
                  </a:lnTo>
                  <a:lnTo>
                    <a:pt x="47991" y="265381"/>
                  </a:lnTo>
                  <a:lnTo>
                    <a:pt x="50780" y="254592"/>
                  </a:lnTo>
                  <a:lnTo>
                    <a:pt x="54291" y="244346"/>
                  </a:lnTo>
                  <a:lnTo>
                    <a:pt x="59387" y="236026"/>
                  </a:lnTo>
                  <a:lnTo>
                    <a:pt x="66400" y="230213"/>
                  </a:lnTo>
                  <a:lnTo>
                    <a:pt x="74873" y="227270"/>
                  </a:lnTo>
                  <a:lnTo>
                    <a:pt x="83863" y="227702"/>
                  </a:lnTo>
                  <a:lnTo>
                    <a:pt x="92758" y="231437"/>
                  </a:lnTo>
                  <a:lnTo>
                    <a:pt x="101320" y="237975"/>
                  </a:lnTo>
                  <a:lnTo>
                    <a:pt x="109515" y="246697"/>
                  </a:lnTo>
                  <a:lnTo>
                    <a:pt x="117388" y="257034"/>
                  </a:lnTo>
                  <a:lnTo>
                    <a:pt x="124842" y="268527"/>
                  </a:lnTo>
                  <a:lnTo>
                    <a:pt x="131636" y="280831"/>
                  </a:lnTo>
                  <a:lnTo>
                    <a:pt x="137694" y="293693"/>
                  </a:lnTo>
                  <a:lnTo>
                    <a:pt x="143086" y="306939"/>
                  </a:lnTo>
                  <a:lnTo>
                    <a:pt x="147942" y="320444"/>
                  </a:lnTo>
                  <a:lnTo>
                    <a:pt x="152410" y="334030"/>
                  </a:lnTo>
                  <a:lnTo>
                    <a:pt x="157076" y="344342"/>
                  </a:lnTo>
                  <a:lnTo>
                    <a:pt x="161980" y="347492"/>
                  </a:lnTo>
                  <a:lnTo>
                    <a:pt x="166200" y="345193"/>
                  </a:lnTo>
                  <a:lnTo>
                    <a:pt x="170159" y="339737"/>
                  </a:lnTo>
                  <a:lnTo>
                    <a:pt x="174790" y="332807"/>
                  </a:lnTo>
                  <a:lnTo>
                    <a:pt x="180554" y="325341"/>
                  </a:lnTo>
                  <a:lnTo>
                    <a:pt x="187478" y="317933"/>
                  </a:lnTo>
                  <a:lnTo>
                    <a:pt x="195387" y="311056"/>
                  </a:lnTo>
                  <a:lnTo>
                    <a:pt x="204062" y="304889"/>
                  </a:lnTo>
                  <a:lnTo>
                    <a:pt x="213301" y="299395"/>
                  </a:lnTo>
                  <a:lnTo>
                    <a:pt x="222945" y="294457"/>
                  </a:lnTo>
                  <a:lnTo>
                    <a:pt x="232875" y="289947"/>
                  </a:lnTo>
                  <a:lnTo>
                    <a:pt x="243167" y="285914"/>
                  </a:lnTo>
                  <a:lnTo>
                    <a:pt x="254069" y="282576"/>
                  </a:lnTo>
                  <a:lnTo>
                    <a:pt x="265656" y="279987"/>
                  </a:lnTo>
                  <a:lnTo>
                    <a:pt x="277541" y="277738"/>
                  </a:lnTo>
                  <a:lnTo>
                    <a:pt x="288987" y="275081"/>
                  </a:lnTo>
                  <a:lnTo>
                    <a:pt x="299600" y="271612"/>
                  </a:lnTo>
                  <a:lnTo>
                    <a:pt x="309013" y="266958"/>
                  </a:lnTo>
                  <a:lnTo>
                    <a:pt x="316731" y="260619"/>
                  </a:lnTo>
                  <a:lnTo>
                    <a:pt x="322649" y="252500"/>
                  </a:lnTo>
                  <a:lnTo>
                    <a:pt x="326656" y="242979"/>
                  </a:lnTo>
                  <a:lnTo>
                    <a:pt x="328462" y="232686"/>
                  </a:lnTo>
                  <a:lnTo>
                    <a:pt x="328115" y="222080"/>
                  </a:lnTo>
                  <a:lnTo>
                    <a:pt x="325613" y="211878"/>
                  </a:lnTo>
                  <a:lnTo>
                    <a:pt x="320745" y="203101"/>
                  </a:lnTo>
                  <a:lnTo>
                    <a:pt x="313628" y="196179"/>
                  </a:lnTo>
                  <a:lnTo>
                    <a:pt x="304955" y="191349"/>
                  </a:lnTo>
                  <a:lnTo>
                    <a:pt x="295763" y="188916"/>
                  </a:lnTo>
                  <a:lnTo>
                    <a:pt x="286701" y="188797"/>
                  </a:lnTo>
                  <a:lnTo>
                    <a:pt x="278011" y="190629"/>
                  </a:lnTo>
                  <a:lnTo>
                    <a:pt x="269720" y="193976"/>
                  </a:lnTo>
                  <a:lnTo>
                    <a:pt x="261777" y="198446"/>
                  </a:lnTo>
                  <a:lnTo>
                    <a:pt x="254103" y="203882"/>
                  </a:lnTo>
                  <a:lnTo>
                    <a:pt x="246629" y="210353"/>
                  </a:lnTo>
                  <a:lnTo>
                    <a:pt x="239307" y="217820"/>
                  </a:lnTo>
                  <a:lnTo>
                    <a:pt x="232421" y="226291"/>
                  </a:lnTo>
                  <a:lnTo>
                    <a:pt x="226554" y="235888"/>
                  </a:lnTo>
                  <a:lnTo>
                    <a:pt x="221953" y="246565"/>
                  </a:lnTo>
                  <a:lnTo>
                    <a:pt x="218867" y="257990"/>
                  </a:lnTo>
                  <a:lnTo>
                    <a:pt x="217693" y="269651"/>
                  </a:lnTo>
                  <a:lnTo>
                    <a:pt x="218464" y="281229"/>
                  </a:lnTo>
                  <a:lnTo>
                    <a:pt x="220912" y="292442"/>
                  </a:lnTo>
                  <a:lnTo>
                    <a:pt x="224681" y="302972"/>
                  </a:lnTo>
                  <a:lnTo>
                    <a:pt x="229434" y="312719"/>
                  </a:lnTo>
                  <a:lnTo>
                    <a:pt x="234892" y="321755"/>
                  </a:lnTo>
                  <a:lnTo>
                    <a:pt x="240846" y="330219"/>
                  </a:lnTo>
                  <a:lnTo>
                    <a:pt x="247147" y="338251"/>
                  </a:lnTo>
                  <a:lnTo>
                    <a:pt x="253852" y="345970"/>
                  </a:lnTo>
                  <a:lnTo>
                    <a:pt x="261193" y="353467"/>
                  </a:lnTo>
                  <a:lnTo>
                    <a:pt x="269244" y="360807"/>
                  </a:lnTo>
                  <a:lnTo>
                    <a:pt x="277942" y="367872"/>
                  </a:lnTo>
                  <a:lnTo>
                    <a:pt x="287159" y="374391"/>
                  </a:lnTo>
                  <a:lnTo>
                    <a:pt x="296773" y="380256"/>
                  </a:lnTo>
                  <a:lnTo>
                    <a:pt x="306839" y="385516"/>
                  </a:lnTo>
                  <a:lnTo>
                    <a:pt x="317582" y="390283"/>
                  </a:lnTo>
                  <a:lnTo>
                    <a:pt x="329055" y="394671"/>
                  </a:lnTo>
                  <a:lnTo>
                    <a:pt x="340765" y="398632"/>
                  </a:lnTo>
                  <a:lnTo>
                    <a:pt x="353011" y="402342"/>
                  </a:lnTo>
                  <a:lnTo>
                    <a:pt x="367989" y="406131"/>
                  </a:lnTo>
                  <a:lnTo>
                    <a:pt x="38955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92444" y="1192433"/>
              <a:ext cx="244181" cy="249972"/>
            </a:xfrm>
            <a:custGeom>
              <a:avLst/>
              <a:gdLst/>
              <a:ahLst/>
              <a:cxnLst/>
              <a:rect l="0" t="0" r="0" b="0"/>
              <a:pathLst>
                <a:path w="244181" h="249972">
                  <a:moveTo>
                    <a:pt x="213877" y="7815"/>
                  </a:moveTo>
                  <a:lnTo>
                    <a:pt x="205009" y="4948"/>
                  </a:lnTo>
                  <a:lnTo>
                    <a:pt x="196022" y="2807"/>
                  </a:lnTo>
                  <a:lnTo>
                    <a:pt x="186021" y="1208"/>
                  </a:lnTo>
                  <a:lnTo>
                    <a:pt x="174868" y="200"/>
                  </a:lnTo>
                  <a:lnTo>
                    <a:pt x="162409" y="0"/>
                  </a:lnTo>
                  <a:lnTo>
                    <a:pt x="148697" y="656"/>
                  </a:lnTo>
                  <a:lnTo>
                    <a:pt x="133934" y="2067"/>
                  </a:lnTo>
                  <a:lnTo>
                    <a:pt x="118356" y="4079"/>
                  </a:lnTo>
                  <a:lnTo>
                    <a:pt x="102187" y="6546"/>
                  </a:lnTo>
                  <a:lnTo>
                    <a:pt x="85926" y="9507"/>
                  </a:lnTo>
                  <a:lnTo>
                    <a:pt x="70317" y="13171"/>
                  </a:lnTo>
                  <a:lnTo>
                    <a:pt x="55714" y="17604"/>
                  </a:lnTo>
                  <a:lnTo>
                    <a:pt x="42283" y="22886"/>
                  </a:lnTo>
                  <a:lnTo>
                    <a:pt x="30174" y="29188"/>
                  </a:lnTo>
                  <a:lnTo>
                    <a:pt x="19343" y="36500"/>
                  </a:lnTo>
                  <a:lnTo>
                    <a:pt x="10236" y="44512"/>
                  </a:lnTo>
                  <a:lnTo>
                    <a:pt x="3847" y="52729"/>
                  </a:lnTo>
                  <a:lnTo>
                    <a:pt x="481" y="60840"/>
                  </a:lnTo>
                  <a:lnTo>
                    <a:pt x="0" y="68572"/>
                  </a:lnTo>
                  <a:lnTo>
                    <a:pt x="2177" y="75612"/>
                  </a:lnTo>
                  <a:lnTo>
                    <a:pt x="6612" y="81858"/>
                  </a:lnTo>
                  <a:lnTo>
                    <a:pt x="13146" y="87221"/>
                  </a:lnTo>
                  <a:lnTo>
                    <a:pt x="21942" y="91533"/>
                  </a:lnTo>
                  <a:lnTo>
                    <a:pt x="32886" y="94805"/>
                  </a:lnTo>
                  <a:lnTo>
                    <a:pt x="45469" y="97192"/>
                  </a:lnTo>
                  <a:lnTo>
                    <a:pt x="58976" y="98885"/>
                  </a:lnTo>
                  <a:lnTo>
                    <a:pt x="72912" y="100069"/>
                  </a:lnTo>
                  <a:lnTo>
                    <a:pt x="87013" y="101053"/>
                  </a:lnTo>
                  <a:lnTo>
                    <a:pt x="101160" y="102255"/>
                  </a:lnTo>
                  <a:lnTo>
                    <a:pt x="115299" y="103883"/>
                  </a:lnTo>
                  <a:lnTo>
                    <a:pt x="129251" y="105961"/>
                  </a:lnTo>
                  <a:lnTo>
                    <a:pt x="142706" y="108428"/>
                  </a:lnTo>
                  <a:lnTo>
                    <a:pt x="155534" y="111203"/>
                  </a:lnTo>
                  <a:lnTo>
                    <a:pt x="167608" y="114370"/>
                  </a:lnTo>
                  <a:lnTo>
                    <a:pt x="178725" y="118174"/>
                  </a:lnTo>
                  <a:lnTo>
                    <a:pt x="188869" y="122696"/>
                  </a:lnTo>
                  <a:lnTo>
                    <a:pt x="198175" y="127868"/>
                  </a:lnTo>
                  <a:lnTo>
                    <a:pt x="206819" y="133563"/>
                  </a:lnTo>
                  <a:lnTo>
                    <a:pt x="214967" y="139659"/>
                  </a:lnTo>
                  <a:lnTo>
                    <a:pt x="222594" y="146210"/>
                  </a:lnTo>
                  <a:lnTo>
                    <a:pt x="229498" y="153439"/>
                  </a:lnTo>
                  <a:lnTo>
                    <a:pt x="235611" y="161418"/>
                  </a:lnTo>
                  <a:lnTo>
                    <a:pt x="240530" y="170235"/>
                  </a:lnTo>
                  <a:lnTo>
                    <a:pt x="243471" y="180063"/>
                  </a:lnTo>
                  <a:lnTo>
                    <a:pt x="244180" y="190887"/>
                  </a:lnTo>
                  <a:lnTo>
                    <a:pt x="242705" y="202070"/>
                  </a:lnTo>
                  <a:lnTo>
                    <a:pt x="239131" y="212504"/>
                  </a:lnTo>
                  <a:lnTo>
                    <a:pt x="233718" y="221622"/>
                  </a:lnTo>
                  <a:lnTo>
                    <a:pt x="226510" y="229215"/>
                  </a:lnTo>
                  <a:lnTo>
                    <a:pt x="217252" y="235172"/>
                  </a:lnTo>
                  <a:lnTo>
                    <a:pt x="205991" y="239621"/>
                  </a:lnTo>
                  <a:lnTo>
                    <a:pt x="193025" y="242831"/>
                  </a:lnTo>
                  <a:lnTo>
                    <a:pt x="178727" y="245092"/>
                  </a:lnTo>
                  <a:lnTo>
                    <a:pt x="163452" y="246659"/>
                  </a:lnTo>
                  <a:lnTo>
                    <a:pt x="147663" y="247736"/>
                  </a:lnTo>
                  <a:lnTo>
                    <a:pt x="130066" y="248586"/>
                  </a:lnTo>
                  <a:lnTo>
                    <a:pt x="105771" y="249288"/>
                  </a:lnTo>
                  <a:lnTo>
                    <a:pt x="66478" y="249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37906" y="1063378"/>
              <a:ext cx="357970" cy="357227"/>
            </a:xfrm>
            <a:custGeom>
              <a:avLst/>
              <a:gdLst/>
              <a:ahLst/>
              <a:cxnLst/>
              <a:rect l="0" t="0" r="0" b="0"/>
              <a:pathLst>
                <a:path w="357970" h="357227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42"/>
                  </a:lnTo>
                  <a:lnTo>
                    <a:pt x="3905" y="90185"/>
                  </a:lnTo>
                  <a:lnTo>
                    <a:pt x="6202" y="104209"/>
                  </a:lnTo>
                  <a:lnTo>
                    <a:pt x="8853" y="119607"/>
                  </a:lnTo>
                  <a:lnTo>
                    <a:pt x="11599" y="136390"/>
                  </a:lnTo>
                  <a:lnTo>
                    <a:pt x="14055" y="154345"/>
                  </a:lnTo>
                  <a:lnTo>
                    <a:pt x="16040" y="173195"/>
                  </a:lnTo>
                  <a:lnTo>
                    <a:pt x="17711" y="192209"/>
                  </a:lnTo>
                  <a:lnTo>
                    <a:pt x="19447" y="210275"/>
                  </a:lnTo>
                  <a:lnTo>
                    <a:pt x="21469" y="226864"/>
                  </a:lnTo>
                  <a:lnTo>
                    <a:pt x="23830" y="242134"/>
                  </a:lnTo>
                  <a:lnTo>
                    <a:pt x="26493" y="256625"/>
                  </a:lnTo>
                  <a:lnTo>
                    <a:pt x="29394" y="270748"/>
                  </a:lnTo>
                  <a:lnTo>
                    <a:pt x="32309" y="284729"/>
                  </a:lnTo>
                  <a:lnTo>
                    <a:pt x="34880" y="298671"/>
                  </a:lnTo>
                  <a:lnTo>
                    <a:pt x="36945" y="312518"/>
                  </a:lnTo>
                  <a:lnTo>
                    <a:pt x="38795" y="322828"/>
                  </a:lnTo>
                  <a:lnTo>
                    <a:pt x="40805" y="325447"/>
                  </a:lnTo>
                  <a:lnTo>
                    <a:pt x="42952" y="321965"/>
                  </a:lnTo>
                  <a:lnTo>
                    <a:pt x="45302" y="314724"/>
                  </a:lnTo>
                  <a:lnTo>
                    <a:pt x="47897" y="305520"/>
                  </a:lnTo>
                  <a:lnTo>
                    <a:pt x="50728" y="295405"/>
                  </a:lnTo>
                  <a:lnTo>
                    <a:pt x="53916" y="284913"/>
                  </a:lnTo>
                  <a:lnTo>
                    <a:pt x="57727" y="274288"/>
                  </a:lnTo>
                  <a:lnTo>
                    <a:pt x="62253" y="263653"/>
                  </a:lnTo>
                  <a:lnTo>
                    <a:pt x="67596" y="253704"/>
                  </a:lnTo>
                  <a:lnTo>
                    <a:pt x="73939" y="245679"/>
                  </a:lnTo>
                  <a:lnTo>
                    <a:pt x="81277" y="240106"/>
                  </a:lnTo>
                  <a:lnTo>
                    <a:pt x="89306" y="237177"/>
                  </a:lnTo>
                  <a:lnTo>
                    <a:pt x="97534" y="237098"/>
                  </a:lnTo>
                  <a:lnTo>
                    <a:pt x="105657" y="239676"/>
                  </a:lnTo>
                  <a:lnTo>
                    <a:pt x="113567" y="244456"/>
                  </a:lnTo>
                  <a:lnTo>
                    <a:pt x="121259" y="250928"/>
                  </a:lnTo>
                  <a:lnTo>
                    <a:pt x="128765" y="258640"/>
                  </a:lnTo>
                  <a:lnTo>
                    <a:pt x="136127" y="267237"/>
                  </a:lnTo>
                  <a:lnTo>
                    <a:pt x="143385" y="276450"/>
                  </a:lnTo>
                  <a:lnTo>
                    <a:pt x="150559" y="286093"/>
                  </a:lnTo>
                  <a:lnTo>
                    <a:pt x="157344" y="296194"/>
                  </a:lnTo>
                  <a:lnTo>
                    <a:pt x="163141" y="306968"/>
                  </a:lnTo>
                  <a:lnTo>
                    <a:pt x="167714" y="318452"/>
                  </a:lnTo>
                  <a:lnTo>
                    <a:pt x="171483" y="329583"/>
                  </a:lnTo>
                  <a:lnTo>
                    <a:pt x="176020" y="338237"/>
                  </a:lnTo>
                  <a:lnTo>
                    <a:pt x="182219" y="343365"/>
                  </a:lnTo>
                  <a:lnTo>
                    <a:pt x="189277" y="345379"/>
                  </a:lnTo>
                  <a:lnTo>
                    <a:pt x="196990" y="345267"/>
                  </a:lnTo>
                  <a:lnTo>
                    <a:pt x="205174" y="343674"/>
                  </a:lnTo>
                  <a:lnTo>
                    <a:pt x="213446" y="340812"/>
                  </a:lnTo>
                  <a:lnTo>
                    <a:pt x="221573" y="336867"/>
                  </a:lnTo>
                  <a:lnTo>
                    <a:pt x="229639" y="332223"/>
                  </a:lnTo>
                  <a:lnTo>
                    <a:pt x="237959" y="327398"/>
                  </a:lnTo>
                  <a:lnTo>
                    <a:pt x="246692" y="322692"/>
                  </a:lnTo>
                  <a:lnTo>
                    <a:pt x="255522" y="317885"/>
                  </a:lnTo>
                  <a:lnTo>
                    <a:pt x="263770" y="312363"/>
                  </a:lnTo>
                  <a:lnTo>
                    <a:pt x="271082" y="305830"/>
                  </a:lnTo>
                  <a:lnTo>
                    <a:pt x="276956" y="298305"/>
                  </a:lnTo>
                  <a:lnTo>
                    <a:pt x="280614" y="289949"/>
                  </a:lnTo>
                  <a:lnTo>
                    <a:pt x="281844" y="280954"/>
                  </a:lnTo>
                  <a:lnTo>
                    <a:pt x="280906" y="271490"/>
                  </a:lnTo>
                  <a:lnTo>
                    <a:pt x="278232" y="261692"/>
                  </a:lnTo>
                  <a:lnTo>
                    <a:pt x="274250" y="251669"/>
                  </a:lnTo>
                  <a:lnTo>
                    <a:pt x="269157" y="241823"/>
                  </a:lnTo>
                  <a:lnTo>
                    <a:pt x="262924" y="232818"/>
                  </a:lnTo>
                  <a:lnTo>
                    <a:pt x="255626" y="224962"/>
                  </a:lnTo>
                  <a:lnTo>
                    <a:pt x="247440" y="218705"/>
                  </a:lnTo>
                  <a:lnTo>
                    <a:pt x="238567" y="214783"/>
                  </a:lnTo>
                  <a:lnTo>
                    <a:pt x="229198" y="213376"/>
                  </a:lnTo>
                  <a:lnTo>
                    <a:pt x="219806" y="214364"/>
                  </a:lnTo>
                  <a:lnTo>
                    <a:pt x="211112" y="217603"/>
                  </a:lnTo>
                  <a:lnTo>
                    <a:pt x="203454" y="222782"/>
                  </a:lnTo>
                  <a:lnTo>
                    <a:pt x="196823" y="229663"/>
                  </a:lnTo>
                  <a:lnTo>
                    <a:pt x="191053" y="238167"/>
                  </a:lnTo>
                  <a:lnTo>
                    <a:pt x="185956" y="248104"/>
                  </a:lnTo>
                  <a:lnTo>
                    <a:pt x="181684" y="259198"/>
                  </a:lnTo>
                  <a:lnTo>
                    <a:pt x="178711" y="271168"/>
                  </a:lnTo>
                  <a:lnTo>
                    <a:pt x="177195" y="283770"/>
                  </a:lnTo>
                  <a:lnTo>
                    <a:pt x="177159" y="296655"/>
                  </a:lnTo>
                  <a:lnTo>
                    <a:pt x="178654" y="309379"/>
                  </a:lnTo>
                  <a:lnTo>
                    <a:pt x="181561" y="321700"/>
                  </a:lnTo>
                  <a:lnTo>
                    <a:pt x="185953" y="333091"/>
                  </a:lnTo>
                  <a:lnTo>
                    <a:pt x="192174" y="342683"/>
                  </a:lnTo>
                  <a:lnTo>
                    <a:pt x="200238" y="350155"/>
                  </a:lnTo>
                  <a:lnTo>
                    <a:pt x="209567" y="355188"/>
                  </a:lnTo>
                  <a:lnTo>
                    <a:pt x="219205" y="357226"/>
                  </a:lnTo>
                  <a:lnTo>
                    <a:pt x="228571" y="356257"/>
                  </a:lnTo>
                  <a:lnTo>
                    <a:pt x="237467" y="352540"/>
                  </a:lnTo>
                  <a:lnTo>
                    <a:pt x="245895" y="346325"/>
                  </a:lnTo>
                  <a:lnTo>
                    <a:pt x="253927" y="338034"/>
                  </a:lnTo>
                  <a:lnTo>
                    <a:pt x="261508" y="329286"/>
                  </a:lnTo>
                  <a:lnTo>
                    <a:pt x="269042" y="323180"/>
                  </a:lnTo>
                  <a:lnTo>
                    <a:pt x="276887" y="321231"/>
                  </a:lnTo>
                  <a:lnTo>
                    <a:pt x="284600" y="322517"/>
                  </a:lnTo>
                  <a:lnTo>
                    <a:pt x="292460" y="325907"/>
                  </a:lnTo>
                  <a:lnTo>
                    <a:pt x="300749" y="330450"/>
                  </a:lnTo>
                  <a:lnTo>
                    <a:pt x="309540" y="335346"/>
                  </a:lnTo>
                  <a:lnTo>
                    <a:pt x="318773" y="340149"/>
                  </a:lnTo>
                  <a:lnTo>
                    <a:pt x="327901" y="344363"/>
                  </a:lnTo>
                  <a:lnTo>
                    <a:pt x="336833" y="347610"/>
                  </a:lnTo>
                  <a:lnTo>
                    <a:pt x="346352" y="349052"/>
                  </a:lnTo>
                  <a:lnTo>
                    <a:pt x="35796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16933" y="1304449"/>
              <a:ext cx="229531" cy="304519"/>
            </a:xfrm>
            <a:custGeom>
              <a:avLst/>
              <a:gdLst/>
              <a:ahLst/>
              <a:cxnLst/>
              <a:rect l="0" t="0" r="0" b="0"/>
              <a:pathLst>
                <a:path w="229531" h="304519">
                  <a:moveTo>
                    <a:pt x="0" y="74784"/>
                  </a:moveTo>
                  <a:lnTo>
                    <a:pt x="0" y="86586"/>
                  </a:lnTo>
                  <a:lnTo>
                    <a:pt x="0" y="98355"/>
                  </a:lnTo>
                  <a:lnTo>
                    <a:pt x="5" y="111241"/>
                  </a:lnTo>
                  <a:lnTo>
                    <a:pt x="177" y="124916"/>
                  </a:lnTo>
                  <a:lnTo>
                    <a:pt x="825" y="138596"/>
                  </a:lnTo>
                  <a:lnTo>
                    <a:pt x="2074" y="151821"/>
                  </a:lnTo>
                  <a:lnTo>
                    <a:pt x="3727" y="164791"/>
                  </a:lnTo>
                  <a:lnTo>
                    <a:pt x="5375" y="178167"/>
                  </a:lnTo>
                  <a:lnTo>
                    <a:pt x="6782" y="192312"/>
                  </a:lnTo>
                  <a:lnTo>
                    <a:pt x="8048" y="207269"/>
                  </a:lnTo>
                  <a:lnTo>
                    <a:pt x="9504" y="222928"/>
                  </a:lnTo>
                  <a:lnTo>
                    <a:pt x="11331" y="239131"/>
                  </a:lnTo>
                  <a:lnTo>
                    <a:pt x="13388" y="255573"/>
                  </a:lnTo>
                  <a:lnTo>
                    <a:pt x="15316" y="271830"/>
                  </a:lnTo>
                  <a:lnTo>
                    <a:pt x="16890" y="287603"/>
                  </a:lnTo>
                  <a:lnTo>
                    <a:pt x="17399" y="299883"/>
                  </a:lnTo>
                  <a:lnTo>
                    <a:pt x="16477" y="304518"/>
                  </a:lnTo>
                  <a:lnTo>
                    <a:pt x="15135" y="302020"/>
                  </a:lnTo>
                  <a:lnTo>
                    <a:pt x="13904" y="294384"/>
                  </a:lnTo>
                  <a:lnTo>
                    <a:pt x="12926" y="283157"/>
                  </a:lnTo>
                  <a:lnTo>
                    <a:pt x="12199" y="269220"/>
                  </a:lnTo>
                  <a:lnTo>
                    <a:pt x="11677" y="253221"/>
                  </a:lnTo>
                  <a:lnTo>
                    <a:pt x="11312" y="235696"/>
                  </a:lnTo>
                  <a:lnTo>
                    <a:pt x="11059" y="217074"/>
                  </a:lnTo>
                  <a:lnTo>
                    <a:pt x="10886" y="197686"/>
                  </a:lnTo>
                  <a:lnTo>
                    <a:pt x="10769" y="177931"/>
                  </a:lnTo>
                  <a:lnTo>
                    <a:pt x="10689" y="158284"/>
                  </a:lnTo>
                  <a:lnTo>
                    <a:pt x="10636" y="138994"/>
                  </a:lnTo>
                  <a:lnTo>
                    <a:pt x="10600" y="120107"/>
                  </a:lnTo>
                  <a:lnTo>
                    <a:pt x="10576" y="101577"/>
                  </a:lnTo>
                  <a:lnTo>
                    <a:pt x="10564" y="83340"/>
                  </a:lnTo>
                  <a:lnTo>
                    <a:pt x="10726" y="65650"/>
                  </a:lnTo>
                  <a:lnTo>
                    <a:pt x="11367" y="49063"/>
                  </a:lnTo>
                  <a:lnTo>
                    <a:pt x="12630" y="33815"/>
                  </a:lnTo>
                  <a:lnTo>
                    <a:pt x="14971" y="20627"/>
                  </a:lnTo>
                  <a:lnTo>
                    <a:pt x="19211" y="10809"/>
                  </a:lnTo>
                  <a:lnTo>
                    <a:pt x="25615" y="4774"/>
                  </a:lnTo>
                  <a:lnTo>
                    <a:pt x="33663" y="2316"/>
                  </a:lnTo>
                  <a:lnTo>
                    <a:pt x="42361" y="3077"/>
                  </a:lnTo>
                  <a:lnTo>
                    <a:pt x="51051" y="6514"/>
                  </a:lnTo>
                  <a:lnTo>
                    <a:pt x="59306" y="12189"/>
                  </a:lnTo>
                  <a:lnTo>
                    <a:pt x="66761" y="19868"/>
                  </a:lnTo>
                  <a:lnTo>
                    <a:pt x="73323" y="29239"/>
                  </a:lnTo>
                  <a:lnTo>
                    <a:pt x="79084" y="39781"/>
                  </a:lnTo>
                  <a:lnTo>
                    <a:pt x="84202" y="50847"/>
                  </a:lnTo>
                  <a:lnTo>
                    <a:pt x="88829" y="62033"/>
                  </a:lnTo>
                  <a:lnTo>
                    <a:pt x="92769" y="73324"/>
                  </a:lnTo>
                  <a:lnTo>
                    <a:pt x="95513" y="84971"/>
                  </a:lnTo>
                  <a:lnTo>
                    <a:pt x="96868" y="97095"/>
                  </a:lnTo>
                  <a:lnTo>
                    <a:pt x="96625" y="109357"/>
                  </a:lnTo>
                  <a:lnTo>
                    <a:pt x="94408" y="121064"/>
                  </a:lnTo>
                  <a:lnTo>
                    <a:pt x="90204" y="131856"/>
                  </a:lnTo>
                  <a:lnTo>
                    <a:pt x="84127" y="141391"/>
                  </a:lnTo>
                  <a:lnTo>
                    <a:pt x="76236" y="149191"/>
                  </a:lnTo>
                  <a:lnTo>
                    <a:pt x="66768" y="155161"/>
                  </a:lnTo>
                  <a:lnTo>
                    <a:pt x="56850" y="159007"/>
                  </a:lnTo>
                  <a:lnTo>
                    <a:pt x="48192" y="159253"/>
                  </a:lnTo>
                  <a:lnTo>
                    <a:pt x="42044" y="155604"/>
                  </a:lnTo>
                  <a:lnTo>
                    <a:pt x="39214" y="150122"/>
                  </a:lnTo>
                  <a:lnTo>
                    <a:pt x="39289" y="143889"/>
                  </a:lnTo>
                  <a:lnTo>
                    <a:pt x="41698" y="137474"/>
                  </a:lnTo>
                  <a:lnTo>
                    <a:pt x="46112" y="131354"/>
                  </a:lnTo>
                  <a:lnTo>
                    <a:pt x="52194" y="125744"/>
                  </a:lnTo>
                  <a:lnTo>
                    <a:pt x="59904" y="120816"/>
                  </a:lnTo>
                  <a:lnTo>
                    <a:pt x="69522" y="116800"/>
                  </a:lnTo>
                  <a:lnTo>
                    <a:pt x="81028" y="113723"/>
                  </a:lnTo>
                  <a:lnTo>
                    <a:pt x="93825" y="111298"/>
                  </a:lnTo>
                  <a:lnTo>
                    <a:pt x="106947" y="109047"/>
                  </a:lnTo>
                  <a:lnTo>
                    <a:pt x="119811" y="106671"/>
                  </a:lnTo>
                  <a:lnTo>
                    <a:pt x="132379" y="103902"/>
                  </a:lnTo>
                  <a:lnTo>
                    <a:pt x="144957" y="100431"/>
                  </a:lnTo>
                  <a:lnTo>
                    <a:pt x="157742" y="96165"/>
                  </a:lnTo>
                  <a:lnTo>
                    <a:pt x="170464" y="91180"/>
                  </a:lnTo>
                  <a:lnTo>
                    <a:pt x="182488" y="85617"/>
                  </a:lnTo>
                  <a:lnTo>
                    <a:pt x="193500" y="79613"/>
                  </a:lnTo>
                  <a:lnTo>
                    <a:pt x="203355" y="73126"/>
                  </a:lnTo>
                  <a:lnTo>
                    <a:pt x="211902" y="65941"/>
                  </a:lnTo>
                  <a:lnTo>
                    <a:pt x="219191" y="57996"/>
                  </a:lnTo>
                  <a:lnTo>
                    <a:pt x="224933" y="49372"/>
                  </a:lnTo>
                  <a:lnTo>
                    <a:pt x="228442" y="40205"/>
                  </a:lnTo>
                  <a:lnTo>
                    <a:pt x="229530" y="30644"/>
                  </a:lnTo>
                  <a:lnTo>
                    <a:pt x="227974" y="21292"/>
                  </a:lnTo>
                  <a:lnTo>
                    <a:pt x="223280" y="13158"/>
                  </a:lnTo>
                  <a:lnTo>
                    <a:pt x="215500" y="6704"/>
                  </a:lnTo>
                  <a:lnTo>
                    <a:pt x="205412" y="2204"/>
                  </a:lnTo>
                  <a:lnTo>
                    <a:pt x="194209" y="0"/>
                  </a:lnTo>
                  <a:lnTo>
                    <a:pt x="182685" y="44"/>
                  </a:lnTo>
                  <a:lnTo>
                    <a:pt x="171208" y="2157"/>
                  </a:lnTo>
                  <a:lnTo>
                    <a:pt x="159903" y="6225"/>
                  </a:lnTo>
                  <a:lnTo>
                    <a:pt x="148795" y="11992"/>
                  </a:lnTo>
                  <a:lnTo>
                    <a:pt x="138184" y="19114"/>
                  </a:lnTo>
                  <a:lnTo>
                    <a:pt x="128650" y="27256"/>
                  </a:lnTo>
                  <a:lnTo>
                    <a:pt x="120426" y="36144"/>
                  </a:lnTo>
                  <a:lnTo>
                    <a:pt x="113750" y="45891"/>
                  </a:lnTo>
                  <a:lnTo>
                    <a:pt x="109012" y="56950"/>
                  </a:lnTo>
                  <a:lnTo>
                    <a:pt x="106240" y="69459"/>
                  </a:lnTo>
                  <a:lnTo>
                    <a:pt x="105327" y="82944"/>
                  </a:lnTo>
                  <a:lnTo>
                    <a:pt x="106219" y="96535"/>
                  </a:lnTo>
                  <a:lnTo>
                    <a:pt x="108708" y="109708"/>
                  </a:lnTo>
                  <a:lnTo>
                    <a:pt x="112647" y="122144"/>
                  </a:lnTo>
                  <a:lnTo>
                    <a:pt x="118031" y="133570"/>
                  </a:lnTo>
                  <a:lnTo>
                    <a:pt x="124729" y="143946"/>
                  </a:lnTo>
                  <a:lnTo>
                    <a:pt x="132666" y="153082"/>
                  </a:lnTo>
                  <a:lnTo>
                    <a:pt x="141896" y="160555"/>
                  </a:lnTo>
                  <a:lnTo>
                    <a:pt x="152318" y="166290"/>
                  </a:lnTo>
                  <a:lnTo>
                    <a:pt x="163503" y="170508"/>
                  </a:lnTo>
                  <a:lnTo>
                    <a:pt x="176076" y="173971"/>
                  </a:lnTo>
                  <a:lnTo>
                    <a:pt x="193376" y="176984"/>
                  </a:lnTo>
                  <a:lnTo>
                    <a:pt x="221098" y="18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44410" y="1293298"/>
              <a:ext cx="311647" cy="367220"/>
            </a:xfrm>
            <a:custGeom>
              <a:avLst/>
              <a:gdLst/>
              <a:ahLst/>
              <a:cxnLst/>
              <a:rect l="0" t="0" r="0" b="0"/>
              <a:pathLst>
                <a:path w="311647" h="367220">
                  <a:moveTo>
                    <a:pt x="9476" y="22764"/>
                  </a:moveTo>
                  <a:lnTo>
                    <a:pt x="6609" y="34566"/>
                  </a:lnTo>
                  <a:lnTo>
                    <a:pt x="4467" y="46335"/>
                  </a:lnTo>
                  <a:lnTo>
                    <a:pt x="2864" y="59225"/>
                  </a:lnTo>
                  <a:lnTo>
                    <a:pt x="1683" y="73073"/>
                  </a:lnTo>
                  <a:lnTo>
                    <a:pt x="835" y="87402"/>
                  </a:lnTo>
                  <a:lnTo>
                    <a:pt x="242" y="101866"/>
                  </a:lnTo>
                  <a:lnTo>
                    <a:pt x="0" y="116144"/>
                  </a:lnTo>
                  <a:lnTo>
                    <a:pt x="365" y="129871"/>
                  </a:lnTo>
                  <a:lnTo>
                    <a:pt x="1429" y="142908"/>
                  </a:lnTo>
                  <a:lnTo>
                    <a:pt x="3296" y="155134"/>
                  </a:lnTo>
                  <a:lnTo>
                    <a:pt x="6153" y="166359"/>
                  </a:lnTo>
                  <a:lnTo>
                    <a:pt x="10008" y="176566"/>
                  </a:lnTo>
                  <a:lnTo>
                    <a:pt x="14884" y="185405"/>
                  </a:lnTo>
                  <a:lnTo>
                    <a:pt x="20907" y="192140"/>
                  </a:lnTo>
                  <a:lnTo>
                    <a:pt x="28032" y="196552"/>
                  </a:lnTo>
                  <a:lnTo>
                    <a:pt x="36088" y="198719"/>
                  </a:lnTo>
                  <a:lnTo>
                    <a:pt x="44865" y="198744"/>
                  </a:lnTo>
                  <a:lnTo>
                    <a:pt x="54170" y="196906"/>
                  </a:lnTo>
                  <a:lnTo>
                    <a:pt x="63689" y="193420"/>
                  </a:lnTo>
                  <a:lnTo>
                    <a:pt x="72998" y="188348"/>
                  </a:lnTo>
                  <a:lnTo>
                    <a:pt x="81883" y="181868"/>
                  </a:lnTo>
                  <a:lnTo>
                    <a:pt x="90152" y="174248"/>
                  </a:lnTo>
                  <a:lnTo>
                    <a:pt x="97561" y="165764"/>
                  </a:lnTo>
                  <a:lnTo>
                    <a:pt x="104058" y="156647"/>
                  </a:lnTo>
                  <a:lnTo>
                    <a:pt x="109591" y="146915"/>
                  </a:lnTo>
                  <a:lnTo>
                    <a:pt x="114017" y="136397"/>
                  </a:lnTo>
                  <a:lnTo>
                    <a:pt x="117394" y="125093"/>
                  </a:lnTo>
                  <a:lnTo>
                    <a:pt x="120821" y="114282"/>
                  </a:lnTo>
                  <a:lnTo>
                    <a:pt x="125373" y="106737"/>
                  </a:lnTo>
                  <a:lnTo>
                    <a:pt x="130535" y="103902"/>
                  </a:lnTo>
                  <a:lnTo>
                    <a:pt x="136096" y="105136"/>
                  </a:lnTo>
                  <a:lnTo>
                    <a:pt x="142000" y="109348"/>
                  </a:lnTo>
                  <a:lnTo>
                    <a:pt x="148031" y="115791"/>
                  </a:lnTo>
                  <a:lnTo>
                    <a:pt x="153819" y="124110"/>
                  </a:lnTo>
                  <a:lnTo>
                    <a:pt x="159177" y="133973"/>
                  </a:lnTo>
                  <a:lnTo>
                    <a:pt x="164089" y="144875"/>
                  </a:lnTo>
                  <a:lnTo>
                    <a:pt x="168619" y="156196"/>
                  </a:lnTo>
                  <a:lnTo>
                    <a:pt x="172847" y="167566"/>
                  </a:lnTo>
                  <a:lnTo>
                    <a:pt x="176687" y="179152"/>
                  </a:lnTo>
                  <a:lnTo>
                    <a:pt x="179894" y="191531"/>
                  </a:lnTo>
                  <a:lnTo>
                    <a:pt x="182390" y="204979"/>
                  </a:lnTo>
                  <a:lnTo>
                    <a:pt x="184407" y="219623"/>
                  </a:lnTo>
                  <a:lnTo>
                    <a:pt x="186375" y="235597"/>
                  </a:lnTo>
                  <a:lnTo>
                    <a:pt x="188550" y="252822"/>
                  </a:lnTo>
                  <a:lnTo>
                    <a:pt x="190842" y="270763"/>
                  </a:lnTo>
                  <a:lnTo>
                    <a:pt x="192928" y="288566"/>
                  </a:lnTo>
                  <a:lnTo>
                    <a:pt x="194628" y="305756"/>
                  </a:lnTo>
                  <a:lnTo>
                    <a:pt x="195921" y="322228"/>
                  </a:lnTo>
                  <a:lnTo>
                    <a:pt x="196864" y="338057"/>
                  </a:lnTo>
                  <a:lnTo>
                    <a:pt x="197506" y="353270"/>
                  </a:lnTo>
                  <a:lnTo>
                    <a:pt x="196978" y="364445"/>
                  </a:lnTo>
                  <a:lnTo>
                    <a:pt x="194954" y="367219"/>
                  </a:lnTo>
                  <a:lnTo>
                    <a:pt x="192966" y="362992"/>
                  </a:lnTo>
                  <a:lnTo>
                    <a:pt x="191322" y="353881"/>
                  </a:lnTo>
                  <a:lnTo>
                    <a:pt x="189663" y="341253"/>
                  </a:lnTo>
                  <a:lnTo>
                    <a:pt x="187736" y="326073"/>
                  </a:lnTo>
                  <a:lnTo>
                    <a:pt x="185632" y="309066"/>
                  </a:lnTo>
                  <a:lnTo>
                    <a:pt x="183683" y="290775"/>
                  </a:lnTo>
                  <a:lnTo>
                    <a:pt x="182075" y="271609"/>
                  </a:lnTo>
                  <a:lnTo>
                    <a:pt x="180677" y="252339"/>
                  </a:lnTo>
                  <a:lnTo>
                    <a:pt x="179132" y="234081"/>
                  </a:lnTo>
                  <a:lnTo>
                    <a:pt x="177247" y="217343"/>
                  </a:lnTo>
                  <a:lnTo>
                    <a:pt x="175149" y="201628"/>
                  </a:lnTo>
                  <a:lnTo>
                    <a:pt x="173196" y="185772"/>
                  </a:lnTo>
                  <a:lnTo>
                    <a:pt x="171589" y="169104"/>
                  </a:lnTo>
                  <a:lnTo>
                    <a:pt x="170528" y="151786"/>
                  </a:lnTo>
                  <a:lnTo>
                    <a:pt x="170273" y="134526"/>
                  </a:lnTo>
                  <a:lnTo>
                    <a:pt x="170879" y="117761"/>
                  </a:lnTo>
                  <a:lnTo>
                    <a:pt x="172083" y="101604"/>
                  </a:lnTo>
                  <a:lnTo>
                    <a:pt x="173424" y="86001"/>
                  </a:lnTo>
                  <a:lnTo>
                    <a:pt x="174625" y="70854"/>
                  </a:lnTo>
                  <a:lnTo>
                    <a:pt x="175921" y="56379"/>
                  </a:lnTo>
                  <a:lnTo>
                    <a:pt x="177929" y="43097"/>
                  </a:lnTo>
                  <a:lnTo>
                    <a:pt x="180958" y="31205"/>
                  </a:lnTo>
                  <a:lnTo>
                    <a:pt x="185316" y="20913"/>
                  </a:lnTo>
                  <a:lnTo>
                    <a:pt x="191457" y="12596"/>
                  </a:lnTo>
                  <a:lnTo>
                    <a:pt x="199437" y="6271"/>
                  </a:lnTo>
                  <a:lnTo>
                    <a:pt x="208696" y="1990"/>
                  </a:lnTo>
                  <a:lnTo>
                    <a:pt x="218281" y="0"/>
                  </a:lnTo>
                  <a:lnTo>
                    <a:pt x="227612" y="223"/>
                  </a:lnTo>
                  <a:lnTo>
                    <a:pt x="236653" y="2642"/>
                  </a:lnTo>
                  <a:lnTo>
                    <a:pt x="245709" y="7455"/>
                  </a:lnTo>
                  <a:lnTo>
                    <a:pt x="254980" y="14544"/>
                  </a:lnTo>
                  <a:lnTo>
                    <a:pt x="264359" y="23540"/>
                  </a:lnTo>
                  <a:lnTo>
                    <a:pt x="273517" y="34011"/>
                  </a:lnTo>
                  <a:lnTo>
                    <a:pt x="282267" y="45569"/>
                  </a:lnTo>
                  <a:lnTo>
                    <a:pt x="290261" y="57903"/>
                  </a:lnTo>
                  <a:lnTo>
                    <a:pt x="296947" y="70780"/>
                  </a:lnTo>
                  <a:lnTo>
                    <a:pt x="302142" y="84033"/>
                  </a:lnTo>
                  <a:lnTo>
                    <a:pt x="305985" y="97541"/>
                  </a:lnTo>
                  <a:lnTo>
                    <a:pt x="308737" y="111222"/>
                  </a:lnTo>
                  <a:lnTo>
                    <a:pt x="310658" y="125017"/>
                  </a:lnTo>
                  <a:lnTo>
                    <a:pt x="311646" y="138722"/>
                  </a:lnTo>
                  <a:lnTo>
                    <a:pt x="311260" y="152005"/>
                  </a:lnTo>
                  <a:lnTo>
                    <a:pt x="309364" y="164709"/>
                  </a:lnTo>
                  <a:lnTo>
                    <a:pt x="305785" y="176528"/>
                  </a:lnTo>
                  <a:lnTo>
                    <a:pt x="300178" y="186941"/>
                  </a:lnTo>
                  <a:lnTo>
                    <a:pt x="292553" y="195799"/>
                  </a:lnTo>
                  <a:lnTo>
                    <a:pt x="283365" y="203427"/>
                  </a:lnTo>
                  <a:lnTo>
                    <a:pt x="273297" y="210406"/>
                  </a:lnTo>
                  <a:lnTo>
                    <a:pt x="262826" y="217136"/>
                  </a:lnTo>
                  <a:lnTo>
                    <a:pt x="252082" y="223513"/>
                  </a:lnTo>
                  <a:lnTo>
                    <a:pt x="239566" y="229647"/>
                  </a:lnTo>
                  <a:lnTo>
                    <a:pt x="220833" y="236086"/>
                  </a:lnTo>
                  <a:lnTo>
                    <a:pt x="188460" y="243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54010" y="141081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0"/>
                  </a:lnTo>
                  <a:lnTo>
                    <a:pt x="0" y="54372"/>
                  </a:lnTo>
                  <a:lnTo>
                    <a:pt x="0" y="69371"/>
                  </a:lnTo>
                  <a:lnTo>
                    <a:pt x="0" y="907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32953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51618" y="1385371"/>
              <a:ext cx="146011" cy="162319"/>
            </a:xfrm>
            <a:custGeom>
              <a:avLst/>
              <a:gdLst/>
              <a:ahLst/>
              <a:cxnLst/>
              <a:rect l="0" t="0" r="0" b="0"/>
              <a:pathLst>
                <a:path w="146011" h="162319">
                  <a:moveTo>
                    <a:pt x="7677" y="57033"/>
                  </a:moveTo>
                  <a:lnTo>
                    <a:pt x="10545" y="68768"/>
                  </a:lnTo>
                  <a:lnTo>
                    <a:pt x="12686" y="79897"/>
                  </a:lnTo>
                  <a:lnTo>
                    <a:pt x="14284" y="91490"/>
                  </a:lnTo>
                  <a:lnTo>
                    <a:pt x="15292" y="103479"/>
                  </a:lnTo>
                  <a:lnTo>
                    <a:pt x="15492" y="115490"/>
                  </a:lnTo>
                  <a:lnTo>
                    <a:pt x="14834" y="127225"/>
                  </a:lnTo>
                  <a:lnTo>
                    <a:pt x="13358" y="136197"/>
                  </a:lnTo>
                  <a:lnTo>
                    <a:pt x="11383" y="139291"/>
                  </a:lnTo>
                  <a:lnTo>
                    <a:pt x="9340" y="137384"/>
                  </a:lnTo>
                  <a:lnTo>
                    <a:pt x="7176" y="132177"/>
                  </a:lnTo>
                  <a:lnTo>
                    <a:pt x="4948" y="124773"/>
                  </a:lnTo>
                  <a:lnTo>
                    <a:pt x="2940" y="115660"/>
                  </a:lnTo>
                  <a:lnTo>
                    <a:pt x="1316" y="105186"/>
                  </a:lnTo>
                  <a:lnTo>
                    <a:pt x="252" y="93669"/>
                  </a:lnTo>
                  <a:lnTo>
                    <a:pt x="0" y="81385"/>
                  </a:lnTo>
                  <a:lnTo>
                    <a:pt x="619" y="68557"/>
                  </a:lnTo>
                  <a:lnTo>
                    <a:pt x="2173" y="55514"/>
                  </a:lnTo>
                  <a:lnTo>
                    <a:pt x="4813" y="42681"/>
                  </a:lnTo>
                  <a:lnTo>
                    <a:pt x="8518" y="30290"/>
                  </a:lnTo>
                  <a:lnTo>
                    <a:pt x="13294" y="19021"/>
                  </a:lnTo>
                  <a:lnTo>
                    <a:pt x="19248" y="10043"/>
                  </a:lnTo>
                  <a:lnTo>
                    <a:pt x="26328" y="3796"/>
                  </a:lnTo>
                  <a:lnTo>
                    <a:pt x="34352" y="400"/>
                  </a:lnTo>
                  <a:lnTo>
                    <a:pt x="43109" y="0"/>
                  </a:lnTo>
                  <a:lnTo>
                    <a:pt x="52405" y="2365"/>
                  </a:lnTo>
                  <a:lnTo>
                    <a:pt x="62087" y="7170"/>
                  </a:lnTo>
                  <a:lnTo>
                    <a:pt x="72038" y="14191"/>
                  </a:lnTo>
                  <a:lnTo>
                    <a:pt x="82171" y="23085"/>
                  </a:lnTo>
                  <a:lnTo>
                    <a:pt x="92264" y="33289"/>
                  </a:lnTo>
                  <a:lnTo>
                    <a:pt x="101966" y="44120"/>
                  </a:lnTo>
                  <a:lnTo>
                    <a:pt x="111118" y="55142"/>
                  </a:lnTo>
                  <a:lnTo>
                    <a:pt x="119569" y="66149"/>
                  </a:lnTo>
                  <a:lnTo>
                    <a:pt x="127100" y="77074"/>
                  </a:lnTo>
                  <a:lnTo>
                    <a:pt x="133675" y="87904"/>
                  </a:lnTo>
                  <a:lnTo>
                    <a:pt x="139090" y="98652"/>
                  </a:lnTo>
                  <a:lnTo>
                    <a:pt x="142905" y="109337"/>
                  </a:lnTo>
                  <a:lnTo>
                    <a:pt x="145030" y="119960"/>
                  </a:lnTo>
                  <a:lnTo>
                    <a:pt x="145828" y="130081"/>
                  </a:lnTo>
                  <a:lnTo>
                    <a:pt x="146010" y="139815"/>
                  </a:lnTo>
                  <a:lnTo>
                    <a:pt x="145592" y="150016"/>
                  </a:lnTo>
                  <a:lnTo>
                    <a:pt x="144547" y="162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72579" y="1252891"/>
              <a:ext cx="28872" cy="273742"/>
            </a:xfrm>
            <a:custGeom>
              <a:avLst/>
              <a:gdLst/>
              <a:ahLst/>
              <a:cxnLst/>
              <a:rect l="0" t="0" r="0" b="0"/>
              <a:pathLst>
                <a:path w="28872" h="273742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7" y="38470"/>
                  </a:lnTo>
                  <a:lnTo>
                    <a:pt x="200" y="54350"/>
                  </a:lnTo>
                  <a:lnTo>
                    <a:pt x="0" y="71643"/>
                  </a:lnTo>
                  <a:lnTo>
                    <a:pt x="655" y="90032"/>
                  </a:lnTo>
                  <a:lnTo>
                    <a:pt x="2066" y="109231"/>
                  </a:lnTo>
                  <a:lnTo>
                    <a:pt x="4078" y="129011"/>
                  </a:lnTo>
                  <a:lnTo>
                    <a:pt x="6537" y="149188"/>
                  </a:lnTo>
                  <a:lnTo>
                    <a:pt x="9152" y="169309"/>
                  </a:lnTo>
                  <a:lnTo>
                    <a:pt x="11520" y="188671"/>
                  </a:lnTo>
                  <a:lnTo>
                    <a:pt x="13445" y="206935"/>
                  </a:lnTo>
                  <a:lnTo>
                    <a:pt x="15109" y="223526"/>
                  </a:lnTo>
                  <a:lnTo>
                    <a:pt x="17231" y="239082"/>
                  </a:lnTo>
                  <a:lnTo>
                    <a:pt x="21115" y="254965"/>
                  </a:lnTo>
                  <a:lnTo>
                    <a:pt x="288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32995" y="1359488"/>
              <a:ext cx="221099" cy="19746"/>
            </a:xfrm>
            <a:custGeom>
              <a:avLst/>
              <a:gdLst/>
              <a:ahLst/>
              <a:cxnLst/>
              <a:rect l="0" t="0" r="0" b="0"/>
              <a:pathLst>
                <a:path w="221099" h="19746">
                  <a:moveTo>
                    <a:pt x="221098" y="19745"/>
                  </a:moveTo>
                  <a:lnTo>
                    <a:pt x="212230" y="16811"/>
                  </a:lnTo>
                  <a:lnTo>
                    <a:pt x="203242" y="14029"/>
                  </a:lnTo>
                  <a:lnTo>
                    <a:pt x="193242" y="11134"/>
                  </a:lnTo>
                  <a:lnTo>
                    <a:pt x="182089" y="8266"/>
                  </a:lnTo>
                  <a:lnTo>
                    <a:pt x="169629" y="5750"/>
                  </a:lnTo>
                  <a:lnTo>
                    <a:pt x="155917" y="3739"/>
                  </a:lnTo>
                  <a:lnTo>
                    <a:pt x="141154" y="2226"/>
                  </a:lnTo>
                  <a:lnTo>
                    <a:pt x="125577" y="1131"/>
                  </a:lnTo>
                  <a:lnTo>
                    <a:pt x="109404" y="363"/>
                  </a:lnTo>
                  <a:lnTo>
                    <a:pt x="92971" y="0"/>
                  </a:lnTo>
                  <a:lnTo>
                    <a:pt x="76713" y="280"/>
                  </a:lnTo>
                  <a:lnTo>
                    <a:pt x="60870" y="1278"/>
                  </a:lnTo>
                  <a:lnTo>
                    <a:pt x="46080" y="2769"/>
                  </a:lnTo>
                  <a:lnTo>
                    <a:pt x="32012" y="4463"/>
                  </a:lnTo>
                  <a:lnTo>
                    <a:pt x="17432" y="6509"/>
                  </a:lnTo>
                  <a:lnTo>
                    <a:pt x="0" y="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83805" y="1452932"/>
              <a:ext cx="149935" cy="137756"/>
            </a:xfrm>
            <a:custGeom>
              <a:avLst/>
              <a:gdLst/>
              <a:ahLst/>
              <a:cxnLst/>
              <a:rect l="0" t="0" r="0" b="0"/>
              <a:pathLst>
                <a:path w="149935" h="137756">
                  <a:moveTo>
                    <a:pt x="86102" y="0"/>
                  </a:moveTo>
                  <a:lnTo>
                    <a:pt x="74434" y="134"/>
                  </a:lnTo>
                  <a:lnTo>
                    <a:pt x="63945" y="1415"/>
                  </a:lnTo>
                  <a:lnTo>
                    <a:pt x="53647" y="4008"/>
                  </a:lnTo>
                  <a:lnTo>
                    <a:pt x="43518" y="7727"/>
                  </a:lnTo>
                  <a:lnTo>
                    <a:pt x="33822" y="12360"/>
                  </a:lnTo>
                  <a:lnTo>
                    <a:pt x="24695" y="17707"/>
                  </a:lnTo>
                  <a:lnTo>
                    <a:pt x="16439" y="24073"/>
                  </a:lnTo>
                  <a:lnTo>
                    <a:pt x="9574" y="32232"/>
                  </a:lnTo>
                  <a:lnTo>
                    <a:pt x="4270" y="42449"/>
                  </a:lnTo>
                  <a:lnTo>
                    <a:pt x="864" y="54054"/>
                  </a:lnTo>
                  <a:lnTo>
                    <a:pt x="0" y="65768"/>
                  </a:lnTo>
                  <a:lnTo>
                    <a:pt x="1793" y="76827"/>
                  </a:lnTo>
                  <a:lnTo>
                    <a:pt x="5912" y="87011"/>
                  </a:lnTo>
                  <a:lnTo>
                    <a:pt x="11872" y="96379"/>
                  </a:lnTo>
                  <a:lnTo>
                    <a:pt x="19210" y="105077"/>
                  </a:lnTo>
                  <a:lnTo>
                    <a:pt x="27539" y="113104"/>
                  </a:lnTo>
                  <a:lnTo>
                    <a:pt x="36566" y="120291"/>
                  </a:lnTo>
                  <a:lnTo>
                    <a:pt x="46080" y="126606"/>
                  </a:lnTo>
                  <a:lnTo>
                    <a:pt x="56094" y="131833"/>
                  </a:lnTo>
                  <a:lnTo>
                    <a:pt x="66808" y="135515"/>
                  </a:lnTo>
                  <a:lnTo>
                    <a:pt x="78271" y="137535"/>
                  </a:lnTo>
                  <a:lnTo>
                    <a:pt x="90071" y="137755"/>
                  </a:lnTo>
                  <a:lnTo>
                    <a:pt x="101460" y="135857"/>
                  </a:lnTo>
                  <a:lnTo>
                    <a:pt x="112040" y="131875"/>
                  </a:lnTo>
                  <a:lnTo>
                    <a:pt x="121600" y="126118"/>
                  </a:lnTo>
                  <a:lnTo>
                    <a:pt x="129950" y="118974"/>
                  </a:lnTo>
                  <a:lnTo>
                    <a:pt x="137111" y="110799"/>
                  </a:lnTo>
                  <a:lnTo>
                    <a:pt x="142936" y="101719"/>
                  </a:lnTo>
                  <a:lnTo>
                    <a:pt x="147035" y="91648"/>
                  </a:lnTo>
                  <a:lnTo>
                    <a:pt x="149345" y="80620"/>
                  </a:lnTo>
                  <a:lnTo>
                    <a:pt x="149934" y="68944"/>
                  </a:lnTo>
                  <a:lnTo>
                    <a:pt x="148816" y="57108"/>
                  </a:lnTo>
                  <a:lnTo>
                    <a:pt x="146171" y="45413"/>
                  </a:lnTo>
                  <a:lnTo>
                    <a:pt x="142126" y="34291"/>
                  </a:lnTo>
                  <a:lnTo>
                    <a:pt x="136671" y="24353"/>
                  </a:lnTo>
                  <a:lnTo>
                    <a:pt x="129934" y="15830"/>
                  </a:lnTo>
                  <a:lnTo>
                    <a:pt x="122221" y="8948"/>
                  </a:lnTo>
                  <a:lnTo>
                    <a:pt x="112970" y="3540"/>
                  </a:lnTo>
                  <a:lnTo>
                    <a:pt x="99134" y="250"/>
                  </a:lnTo>
                  <a:lnTo>
                    <a:pt x="755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83230" y="1305533"/>
              <a:ext cx="165745" cy="336913"/>
            </a:xfrm>
            <a:custGeom>
              <a:avLst/>
              <a:gdLst/>
              <a:ahLst/>
              <a:cxnLst/>
              <a:rect l="0" t="0" r="0" b="0"/>
              <a:pathLst>
                <a:path w="165745" h="336913">
                  <a:moveTo>
                    <a:pt x="7816" y="0"/>
                  </a:moveTo>
                  <a:lnTo>
                    <a:pt x="4950" y="9002"/>
                  </a:lnTo>
                  <a:lnTo>
                    <a:pt x="2807" y="19270"/>
                  </a:lnTo>
                  <a:lnTo>
                    <a:pt x="1210" y="31858"/>
                  </a:lnTo>
                  <a:lnTo>
                    <a:pt x="201" y="46559"/>
                  </a:lnTo>
                  <a:lnTo>
                    <a:pt x="0" y="63003"/>
                  </a:lnTo>
                  <a:lnTo>
                    <a:pt x="657" y="80794"/>
                  </a:lnTo>
                  <a:lnTo>
                    <a:pt x="2069" y="99579"/>
                  </a:lnTo>
                  <a:lnTo>
                    <a:pt x="4082" y="119075"/>
                  </a:lnTo>
                  <a:lnTo>
                    <a:pt x="6539" y="139063"/>
                  </a:lnTo>
                  <a:lnTo>
                    <a:pt x="9153" y="159226"/>
                  </a:lnTo>
                  <a:lnTo>
                    <a:pt x="11521" y="179148"/>
                  </a:lnTo>
                  <a:lnTo>
                    <a:pt x="13448" y="198616"/>
                  </a:lnTo>
                  <a:lnTo>
                    <a:pt x="15079" y="217282"/>
                  </a:lnTo>
                  <a:lnTo>
                    <a:pt x="16787" y="234599"/>
                  </a:lnTo>
                  <a:lnTo>
                    <a:pt x="18792" y="250395"/>
                  </a:lnTo>
                  <a:lnTo>
                    <a:pt x="21141" y="264817"/>
                  </a:lnTo>
                  <a:lnTo>
                    <a:pt x="23797" y="278133"/>
                  </a:lnTo>
                  <a:lnTo>
                    <a:pt x="26680" y="290546"/>
                  </a:lnTo>
                  <a:lnTo>
                    <a:pt x="29137" y="299863"/>
                  </a:lnTo>
                  <a:lnTo>
                    <a:pt x="30369" y="302798"/>
                  </a:lnTo>
                  <a:lnTo>
                    <a:pt x="30650" y="299692"/>
                  </a:lnTo>
                  <a:lnTo>
                    <a:pt x="30476" y="292038"/>
                  </a:lnTo>
                  <a:lnTo>
                    <a:pt x="30326" y="281355"/>
                  </a:lnTo>
                  <a:lnTo>
                    <a:pt x="30655" y="268960"/>
                  </a:lnTo>
                  <a:lnTo>
                    <a:pt x="31646" y="255691"/>
                  </a:lnTo>
                  <a:lnTo>
                    <a:pt x="33440" y="242165"/>
                  </a:lnTo>
                  <a:lnTo>
                    <a:pt x="36236" y="228916"/>
                  </a:lnTo>
                  <a:lnTo>
                    <a:pt x="40044" y="216200"/>
                  </a:lnTo>
                  <a:lnTo>
                    <a:pt x="44887" y="204692"/>
                  </a:lnTo>
                  <a:lnTo>
                    <a:pt x="50886" y="195542"/>
                  </a:lnTo>
                  <a:lnTo>
                    <a:pt x="57995" y="189171"/>
                  </a:lnTo>
                  <a:lnTo>
                    <a:pt x="66038" y="185519"/>
                  </a:lnTo>
                  <a:lnTo>
                    <a:pt x="74808" y="184414"/>
                  </a:lnTo>
                  <a:lnTo>
                    <a:pt x="84108" y="185488"/>
                  </a:lnTo>
                  <a:lnTo>
                    <a:pt x="93622" y="188442"/>
                  </a:lnTo>
                  <a:lnTo>
                    <a:pt x="102929" y="193148"/>
                  </a:lnTo>
                  <a:lnTo>
                    <a:pt x="111811" y="199379"/>
                  </a:lnTo>
                  <a:lnTo>
                    <a:pt x="120080" y="206830"/>
                  </a:lnTo>
                  <a:lnTo>
                    <a:pt x="127487" y="215200"/>
                  </a:lnTo>
                  <a:lnTo>
                    <a:pt x="133988" y="224237"/>
                  </a:lnTo>
                  <a:lnTo>
                    <a:pt x="139695" y="233745"/>
                  </a:lnTo>
                  <a:lnTo>
                    <a:pt x="144770" y="243580"/>
                  </a:lnTo>
                  <a:lnTo>
                    <a:pt x="149368" y="253644"/>
                  </a:lnTo>
                  <a:lnTo>
                    <a:pt x="153458" y="264030"/>
                  </a:lnTo>
                  <a:lnTo>
                    <a:pt x="156833" y="274995"/>
                  </a:lnTo>
                  <a:lnTo>
                    <a:pt x="159440" y="286617"/>
                  </a:lnTo>
                  <a:lnTo>
                    <a:pt x="161363" y="298229"/>
                  </a:lnTo>
                  <a:lnTo>
                    <a:pt x="162946" y="309657"/>
                  </a:lnTo>
                  <a:lnTo>
                    <a:pt x="164326" y="321904"/>
                  </a:lnTo>
                  <a:lnTo>
                    <a:pt x="16574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86837" y="1487026"/>
              <a:ext cx="225350" cy="187006"/>
            </a:xfrm>
            <a:custGeom>
              <a:avLst/>
              <a:gdLst/>
              <a:ahLst/>
              <a:cxnLst/>
              <a:rect l="0" t="0" r="0" b="0"/>
              <a:pathLst>
                <a:path w="225350" h="187006">
                  <a:moveTo>
                    <a:pt x="120064" y="102777"/>
                  </a:moveTo>
                  <a:lnTo>
                    <a:pt x="122864" y="93975"/>
                  </a:lnTo>
                  <a:lnTo>
                    <a:pt x="124366" y="85629"/>
                  </a:lnTo>
                  <a:lnTo>
                    <a:pt x="124668" y="76930"/>
                  </a:lnTo>
                  <a:lnTo>
                    <a:pt x="123815" y="67809"/>
                  </a:lnTo>
                  <a:lnTo>
                    <a:pt x="121699" y="58314"/>
                  </a:lnTo>
                  <a:lnTo>
                    <a:pt x="118378" y="48527"/>
                  </a:lnTo>
                  <a:lnTo>
                    <a:pt x="114044" y="38685"/>
                  </a:lnTo>
                  <a:lnTo>
                    <a:pt x="108924" y="29160"/>
                  </a:lnTo>
                  <a:lnTo>
                    <a:pt x="103221" y="20140"/>
                  </a:lnTo>
                  <a:lnTo>
                    <a:pt x="96936" y="12120"/>
                  </a:lnTo>
                  <a:lnTo>
                    <a:pt x="89887" y="5944"/>
                  </a:lnTo>
                  <a:lnTo>
                    <a:pt x="82034" y="1911"/>
                  </a:lnTo>
                  <a:lnTo>
                    <a:pt x="73472" y="0"/>
                  </a:lnTo>
                  <a:lnTo>
                    <a:pt x="64346" y="147"/>
                  </a:lnTo>
                  <a:lnTo>
                    <a:pt x="54802" y="2101"/>
                  </a:lnTo>
                  <a:lnTo>
                    <a:pt x="45123" y="5664"/>
                  </a:lnTo>
                  <a:lnTo>
                    <a:pt x="35706" y="10788"/>
                  </a:lnTo>
                  <a:lnTo>
                    <a:pt x="26754" y="17312"/>
                  </a:lnTo>
                  <a:lnTo>
                    <a:pt x="18608" y="25300"/>
                  </a:lnTo>
                  <a:lnTo>
                    <a:pt x="11814" y="35096"/>
                  </a:lnTo>
                  <a:lnTo>
                    <a:pt x="6549" y="46722"/>
                  </a:lnTo>
                  <a:lnTo>
                    <a:pt x="2827" y="59766"/>
                  </a:lnTo>
                  <a:lnTo>
                    <a:pt x="686" y="73585"/>
                  </a:lnTo>
                  <a:lnTo>
                    <a:pt x="0" y="87716"/>
                  </a:lnTo>
                  <a:lnTo>
                    <a:pt x="994" y="101439"/>
                  </a:lnTo>
                  <a:lnTo>
                    <a:pt x="4313" y="113735"/>
                  </a:lnTo>
                  <a:lnTo>
                    <a:pt x="10098" y="124172"/>
                  </a:lnTo>
                  <a:lnTo>
                    <a:pt x="17896" y="132517"/>
                  </a:lnTo>
                  <a:lnTo>
                    <a:pt x="26957" y="138463"/>
                  </a:lnTo>
                  <a:lnTo>
                    <a:pt x="36710" y="142088"/>
                  </a:lnTo>
                  <a:lnTo>
                    <a:pt x="46661" y="143594"/>
                  </a:lnTo>
                  <a:lnTo>
                    <a:pt x="56329" y="143109"/>
                  </a:lnTo>
                  <a:lnTo>
                    <a:pt x="65486" y="140892"/>
                  </a:lnTo>
                  <a:lnTo>
                    <a:pt x="73952" y="136967"/>
                  </a:lnTo>
                  <a:lnTo>
                    <a:pt x="81502" y="131061"/>
                  </a:lnTo>
                  <a:lnTo>
                    <a:pt x="88101" y="123204"/>
                  </a:lnTo>
                  <a:lnTo>
                    <a:pt x="93874" y="113844"/>
                  </a:lnTo>
                  <a:lnTo>
                    <a:pt x="98995" y="103653"/>
                  </a:lnTo>
                  <a:lnTo>
                    <a:pt x="103644" y="93153"/>
                  </a:lnTo>
                  <a:lnTo>
                    <a:pt x="108448" y="84573"/>
                  </a:lnTo>
                  <a:lnTo>
                    <a:pt x="113624" y="81202"/>
                  </a:lnTo>
                  <a:lnTo>
                    <a:pt x="118375" y="83308"/>
                  </a:lnTo>
                  <a:lnTo>
                    <a:pt x="122628" y="89509"/>
                  </a:lnTo>
                  <a:lnTo>
                    <a:pt x="126562" y="98439"/>
                  </a:lnTo>
                  <a:lnTo>
                    <a:pt x="130646" y="108810"/>
                  </a:lnTo>
                  <a:lnTo>
                    <a:pt x="135579" y="119380"/>
                  </a:lnTo>
                  <a:lnTo>
                    <a:pt x="141661" y="129484"/>
                  </a:lnTo>
                  <a:lnTo>
                    <a:pt x="148691" y="138931"/>
                  </a:lnTo>
                  <a:lnTo>
                    <a:pt x="156169" y="147754"/>
                  </a:lnTo>
                  <a:lnTo>
                    <a:pt x="163756" y="156059"/>
                  </a:lnTo>
                  <a:lnTo>
                    <a:pt x="171571" y="163668"/>
                  </a:lnTo>
                  <a:lnTo>
                    <a:pt x="181189" y="170846"/>
                  </a:lnTo>
                  <a:lnTo>
                    <a:pt x="196805" y="178228"/>
                  </a:lnTo>
                  <a:lnTo>
                    <a:pt x="225349" y="187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92182" y="1316062"/>
              <a:ext cx="9477" cy="336912"/>
            </a:xfrm>
            <a:custGeom>
              <a:avLst/>
              <a:gdLst/>
              <a:ahLst/>
              <a:cxnLst/>
              <a:rect l="0" t="0" r="0" b="0"/>
              <a:pathLst>
                <a:path w="9477" h="336912">
                  <a:moveTo>
                    <a:pt x="9476" y="0"/>
                  </a:moveTo>
                  <a:lnTo>
                    <a:pt x="6609" y="14803"/>
                  </a:lnTo>
                  <a:lnTo>
                    <a:pt x="4467" y="29994"/>
                  </a:lnTo>
                  <a:lnTo>
                    <a:pt x="2864" y="47085"/>
                  </a:lnTo>
                  <a:lnTo>
                    <a:pt x="1684" y="66006"/>
                  </a:lnTo>
                  <a:lnTo>
                    <a:pt x="834" y="86464"/>
                  </a:lnTo>
                  <a:lnTo>
                    <a:pt x="241" y="108103"/>
                  </a:lnTo>
                  <a:lnTo>
                    <a:pt x="0" y="130122"/>
                  </a:lnTo>
                  <a:lnTo>
                    <a:pt x="364" y="151348"/>
                  </a:lnTo>
                  <a:lnTo>
                    <a:pt x="1420" y="171203"/>
                  </a:lnTo>
                  <a:lnTo>
                    <a:pt x="2942" y="189648"/>
                  </a:lnTo>
                  <a:lnTo>
                    <a:pt x="4502" y="206890"/>
                  </a:lnTo>
                  <a:lnTo>
                    <a:pt x="5846" y="223196"/>
                  </a:lnTo>
                  <a:lnTo>
                    <a:pt x="6897" y="238811"/>
                  </a:lnTo>
                  <a:lnTo>
                    <a:pt x="7679" y="253932"/>
                  </a:lnTo>
                  <a:lnTo>
                    <a:pt x="8239" y="268695"/>
                  </a:lnTo>
                  <a:lnTo>
                    <a:pt x="8633" y="282793"/>
                  </a:lnTo>
                  <a:lnTo>
                    <a:pt x="8948" y="296986"/>
                  </a:lnTo>
                  <a:lnTo>
                    <a:pt x="9214" y="313642"/>
                  </a:lnTo>
                  <a:lnTo>
                    <a:pt x="9476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54300" y="1484518"/>
              <a:ext cx="157929" cy="160760"/>
            </a:xfrm>
            <a:custGeom>
              <a:avLst/>
              <a:gdLst/>
              <a:ahLst/>
              <a:cxnLst/>
              <a:rect l="0" t="0" r="0" b="0"/>
              <a:pathLst>
                <a:path w="157929" h="160760">
                  <a:moveTo>
                    <a:pt x="0" y="0"/>
                  </a:moveTo>
                  <a:lnTo>
                    <a:pt x="5801" y="8868"/>
                  </a:lnTo>
                  <a:lnTo>
                    <a:pt x="10725" y="17855"/>
                  </a:lnTo>
                  <a:lnTo>
                    <a:pt x="15233" y="27850"/>
                  </a:lnTo>
                  <a:lnTo>
                    <a:pt x="19627" y="38831"/>
                  </a:lnTo>
                  <a:lnTo>
                    <a:pt x="24289" y="50642"/>
                  </a:lnTo>
                  <a:lnTo>
                    <a:pt x="29398" y="63101"/>
                  </a:lnTo>
                  <a:lnTo>
                    <a:pt x="34803" y="76038"/>
                  </a:lnTo>
                  <a:lnTo>
                    <a:pt x="40127" y="89319"/>
                  </a:lnTo>
                  <a:lnTo>
                    <a:pt x="45156" y="102832"/>
                  </a:lnTo>
                  <a:lnTo>
                    <a:pt x="50007" y="116174"/>
                  </a:lnTo>
                  <a:lnTo>
                    <a:pt x="55025" y="128680"/>
                  </a:lnTo>
                  <a:lnTo>
                    <a:pt x="60404" y="140034"/>
                  </a:lnTo>
                  <a:lnTo>
                    <a:pt x="66339" y="149624"/>
                  </a:lnTo>
                  <a:lnTo>
                    <a:pt x="73089" y="156404"/>
                  </a:lnTo>
                  <a:lnTo>
                    <a:pt x="80700" y="160065"/>
                  </a:lnTo>
                  <a:lnTo>
                    <a:pt x="88745" y="160759"/>
                  </a:lnTo>
                  <a:lnTo>
                    <a:pt x="96451" y="158732"/>
                  </a:lnTo>
                  <a:lnTo>
                    <a:pt x="103405" y="154411"/>
                  </a:lnTo>
                  <a:lnTo>
                    <a:pt x="109548" y="148294"/>
                  </a:lnTo>
                  <a:lnTo>
                    <a:pt x="114981" y="140843"/>
                  </a:lnTo>
                  <a:lnTo>
                    <a:pt x="119851" y="132429"/>
                  </a:lnTo>
                  <a:lnTo>
                    <a:pt x="124140" y="123174"/>
                  </a:lnTo>
                  <a:lnTo>
                    <a:pt x="127656" y="112978"/>
                  </a:lnTo>
                  <a:lnTo>
                    <a:pt x="130368" y="101863"/>
                  </a:lnTo>
                  <a:lnTo>
                    <a:pt x="132701" y="90127"/>
                  </a:lnTo>
                  <a:lnTo>
                    <a:pt x="135415" y="78249"/>
                  </a:lnTo>
                  <a:lnTo>
                    <a:pt x="138904" y="66532"/>
                  </a:lnTo>
                  <a:lnTo>
                    <a:pt x="142911" y="55524"/>
                  </a:lnTo>
                  <a:lnTo>
                    <a:pt x="147106" y="45025"/>
                  </a:lnTo>
                  <a:lnTo>
                    <a:pt x="151864" y="34118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49273" y="1482319"/>
              <a:ext cx="152469" cy="182050"/>
            </a:xfrm>
            <a:custGeom>
              <a:avLst/>
              <a:gdLst/>
              <a:ahLst/>
              <a:cxnLst/>
              <a:rect l="0" t="0" r="0" b="0"/>
              <a:pathLst>
                <a:path w="152469" h="182050">
                  <a:moveTo>
                    <a:pt x="5069" y="65370"/>
                  </a:moveTo>
                  <a:lnTo>
                    <a:pt x="11004" y="71237"/>
                  </a:lnTo>
                  <a:lnTo>
                    <a:pt x="17209" y="76802"/>
                  </a:lnTo>
                  <a:lnTo>
                    <a:pt x="24309" y="82592"/>
                  </a:lnTo>
                  <a:lnTo>
                    <a:pt x="32422" y="88327"/>
                  </a:lnTo>
                  <a:lnTo>
                    <a:pt x="41716" y="93360"/>
                  </a:lnTo>
                  <a:lnTo>
                    <a:pt x="52155" y="97373"/>
                  </a:lnTo>
                  <a:lnTo>
                    <a:pt x="63235" y="100052"/>
                  </a:lnTo>
                  <a:lnTo>
                    <a:pt x="74124" y="100945"/>
                  </a:lnTo>
                  <a:lnTo>
                    <a:pt x="84361" y="99979"/>
                  </a:lnTo>
                  <a:lnTo>
                    <a:pt x="93689" y="97228"/>
                  </a:lnTo>
                  <a:lnTo>
                    <a:pt x="101883" y="92723"/>
                  </a:lnTo>
                  <a:lnTo>
                    <a:pt x="108937" y="86654"/>
                  </a:lnTo>
                  <a:lnTo>
                    <a:pt x="114691" y="79158"/>
                  </a:lnTo>
                  <a:lnTo>
                    <a:pt x="118741" y="70233"/>
                  </a:lnTo>
                  <a:lnTo>
                    <a:pt x="121019" y="60018"/>
                  </a:lnTo>
                  <a:lnTo>
                    <a:pt x="121585" y="49077"/>
                  </a:lnTo>
                  <a:lnTo>
                    <a:pt x="120454" y="38273"/>
                  </a:lnTo>
                  <a:lnTo>
                    <a:pt x="117795" y="28094"/>
                  </a:lnTo>
                  <a:lnTo>
                    <a:pt x="113571" y="18974"/>
                  </a:lnTo>
                  <a:lnTo>
                    <a:pt x="107463" y="11453"/>
                  </a:lnTo>
                  <a:lnTo>
                    <a:pt x="99470" y="5666"/>
                  </a:lnTo>
                  <a:lnTo>
                    <a:pt x="90020" y="1747"/>
                  </a:lnTo>
                  <a:lnTo>
                    <a:pt x="79768" y="0"/>
                  </a:lnTo>
                  <a:lnTo>
                    <a:pt x="69176" y="382"/>
                  </a:lnTo>
                  <a:lnTo>
                    <a:pt x="58643" y="2737"/>
                  </a:lnTo>
                  <a:lnTo>
                    <a:pt x="48577" y="6975"/>
                  </a:lnTo>
                  <a:lnTo>
                    <a:pt x="39148" y="12860"/>
                  </a:lnTo>
                  <a:lnTo>
                    <a:pt x="30498" y="20062"/>
                  </a:lnTo>
                  <a:lnTo>
                    <a:pt x="22826" y="28258"/>
                  </a:lnTo>
                  <a:lnTo>
                    <a:pt x="16148" y="37179"/>
                  </a:lnTo>
                  <a:lnTo>
                    <a:pt x="10491" y="46778"/>
                  </a:lnTo>
                  <a:lnTo>
                    <a:pt x="5982" y="57206"/>
                  </a:lnTo>
                  <a:lnTo>
                    <a:pt x="2585" y="68476"/>
                  </a:lnTo>
                  <a:lnTo>
                    <a:pt x="456" y="80317"/>
                  </a:lnTo>
                  <a:lnTo>
                    <a:pt x="0" y="92265"/>
                  </a:lnTo>
                  <a:lnTo>
                    <a:pt x="1290" y="104042"/>
                  </a:lnTo>
                  <a:lnTo>
                    <a:pt x="4276" y="115561"/>
                  </a:lnTo>
                  <a:lnTo>
                    <a:pt x="8946" y="126829"/>
                  </a:lnTo>
                  <a:lnTo>
                    <a:pt x="15130" y="137881"/>
                  </a:lnTo>
                  <a:lnTo>
                    <a:pt x="22704" y="148438"/>
                  </a:lnTo>
                  <a:lnTo>
                    <a:pt x="31682" y="157929"/>
                  </a:lnTo>
                  <a:lnTo>
                    <a:pt x="41941" y="166119"/>
                  </a:lnTo>
                  <a:lnTo>
                    <a:pt x="53252" y="172771"/>
                  </a:lnTo>
                  <a:lnTo>
                    <a:pt x="65369" y="177492"/>
                  </a:lnTo>
                  <a:lnTo>
                    <a:pt x="78065" y="180261"/>
                  </a:lnTo>
                  <a:lnTo>
                    <a:pt x="90949" y="181509"/>
                  </a:lnTo>
                  <a:lnTo>
                    <a:pt x="104930" y="182049"/>
                  </a:lnTo>
                  <a:lnTo>
                    <a:pt x="123467" y="181932"/>
                  </a:lnTo>
                  <a:lnTo>
                    <a:pt x="152468" y="181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17216" y="1484518"/>
              <a:ext cx="157994" cy="186323"/>
            </a:xfrm>
            <a:custGeom>
              <a:avLst/>
              <a:gdLst/>
              <a:ahLst/>
              <a:cxnLst/>
              <a:rect l="0" t="0" r="0" b="0"/>
              <a:pathLst>
                <a:path w="157994" h="186323">
                  <a:moveTo>
                    <a:pt x="100338" y="0"/>
                  </a:moveTo>
                  <a:lnTo>
                    <a:pt x="88671" y="134"/>
                  </a:lnTo>
                  <a:lnTo>
                    <a:pt x="78182" y="1414"/>
                  </a:lnTo>
                  <a:lnTo>
                    <a:pt x="67880" y="4007"/>
                  </a:lnTo>
                  <a:lnTo>
                    <a:pt x="57579" y="7727"/>
                  </a:lnTo>
                  <a:lnTo>
                    <a:pt x="47235" y="12360"/>
                  </a:lnTo>
                  <a:lnTo>
                    <a:pt x="36854" y="17697"/>
                  </a:lnTo>
                  <a:lnTo>
                    <a:pt x="26772" y="23717"/>
                  </a:lnTo>
                  <a:lnTo>
                    <a:pt x="17611" y="30580"/>
                  </a:lnTo>
                  <a:lnTo>
                    <a:pt x="9656" y="38295"/>
                  </a:lnTo>
                  <a:lnTo>
                    <a:pt x="3503" y="46422"/>
                  </a:lnTo>
                  <a:lnTo>
                    <a:pt x="184" y="54191"/>
                  </a:lnTo>
                  <a:lnTo>
                    <a:pt x="0" y="61191"/>
                  </a:lnTo>
                  <a:lnTo>
                    <a:pt x="2794" y="67365"/>
                  </a:lnTo>
                  <a:lnTo>
                    <a:pt x="8315" y="72819"/>
                  </a:lnTo>
                  <a:lnTo>
                    <a:pt x="16136" y="77706"/>
                  </a:lnTo>
                  <a:lnTo>
                    <a:pt x="25757" y="82004"/>
                  </a:lnTo>
                  <a:lnTo>
                    <a:pt x="36712" y="85528"/>
                  </a:lnTo>
                  <a:lnTo>
                    <a:pt x="48623" y="88245"/>
                  </a:lnTo>
                  <a:lnTo>
                    <a:pt x="61040" y="90580"/>
                  </a:lnTo>
                  <a:lnTo>
                    <a:pt x="73448" y="93296"/>
                  </a:lnTo>
                  <a:lnTo>
                    <a:pt x="85565" y="96795"/>
                  </a:lnTo>
                  <a:lnTo>
                    <a:pt x="97159" y="101130"/>
                  </a:lnTo>
                  <a:lnTo>
                    <a:pt x="107953" y="106191"/>
                  </a:lnTo>
                  <a:lnTo>
                    <a:pt x="117882" y="111820"/>
                  </a:lnTo>
                  <a:lnTo>
                    <a:pt x="127042" y="117871"/>
                  </a:lnTo>
                  <a:lnTo>
                    <a:pt x="135589" y="124224"/>
                  </a:lnTo>
                  <a:lnTo>
                    <a:pt x="143659" y="130793"/>
                  </a:lnTo>
                  <a:lnTo>
                    <a:pt x="150724" y="137677"/>
                  </a:lnTo>
                  <a:lnTo>
                    <a:pt x="155654" y="145137"/>
                  </a:lnTo>
                  <a:lnTo>
                    <a:pt x="157993" y="153256"/>
                  </a:lnTo>
                  <a:lnTo>
                    <a:pt x="157594" y="161488"/>
                  </a:lnTo>
                  <a:lnTo>
                    <a:pt x="154286" y="168796"/>
                  </a:lnTo>
                  <a:lnTo>
                    <a:pt x="148279" y="174669"/>
                  </a:lnTo>
                  <a:lnTo>
                    <a:pt x="140043" y="179102"/>
                  </a:lnTo>
                  <a:lnTo>
                    <a:pt x="130097" y="182317"/>
                  </a:lnTo>
                  <a:lnTo>
                    <a:pt x="118909" y="184585"/>
                  </a:lnTo>
                  <a:lnTo>
                    <a:pt x="107062" y="185965"/>
                  </a:lnTo>
                  <a:lnTo>
                    <a:pt x="93900" y="186322"/>
                  </a:lnTo>
                  <a:lnTo>
                    <a:pt x="76039" y="184574"/>
                  </a:lnTo>
                  <a:lnTo>
                    <a:pt x="4769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43896" y="1705616"/>
              <a:ext cx="37428" cy="136872"/>
            </a:xfrm>
            <a:custGeom>
              <a:avLst/>
              <a:gdLst/>
              <a:ahLst/>
              <a:cxnLst/>
              <a:rect l="0" t="0" r="0" b="0"/>
              <a:pathLst>
                <a:path w="37428" h="136872">
                  <a:moveTo>
                    <a:pt x="10529" y="0"/>
                  </a:moveTo>
                  <a:lnTo>
                    <a:pt x="16329" y="5935"/>
                  </a:lnTo>
                  <a:lnTo>
                    <a:pt x="21254" y="12139"/>
                  </a:lnTo>
                  <a:lnTo>
                    <a:pt x="25753" y="19240"/>
                  </a:lnTo>
                  <a:lnTo>
                    <a:pt x="29800" y="27353"/>
                  </a:lnTo>
                  <a:lnTo>
                    <a:pt x="33165" y="36648"/>
                  </a:lnTo>
                  <a:lnTo>
                    <a:pt x="35764" y="47091"/>
                  </a:lnTo>
                  <a:lnTo>
                    <a:pt x="37345" y="58343"/>
                  </a:lnTo>
                  <a:lnTo>
                    <a:pt x="37427" y="69881"/>
                  </a:lnTo>
                  <a:lnTo>
                    <a:pt x="35888" y="81368"/>
                  </a:lnTo>
                  <a:lnTo>
                    <a:pt x="32830" y="92416"/>
                  </a:lnTo>
                  <a:lnTo>
                    <a:pt x="27903" y="103688"/>
                  </a:lnTo>
                  <a:lnTo>
                    <a:pt x="18438" y="11728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80175" y="2105699"/>
              <a:ext cx="134558" cy="133654"/>
            </a:xfrm>
            <a:custGeom>
              <a:avLst/>
              <a:gdLst/>
              <a:ahLst/>
              <a:cxnLst/>
              <a:rect l="0" t="0" r="0" b="0"/>
              <a:pathLst>
                <a:path w="134558" h="133654">
                  <a:moveTo>
                    <a:pt x="126187" y="31586"/>
                  </a:moveTo>
                  <a:lnTo>
                    <a:pt x="120186" y="25852"/>
                  </a:lnTo>
                  <a:lnTo>
                    <a:pt x="113341" y="21568"/>
                  </a:lnTo>
                  <a:lnTo>
                    <a:pt x="104953" y="18371"/>
                  </a:lnTo>
                  <a:lnTo>
                    <a:pt x="95326" y="16356"/>
                  </a:lnTo>
                  <a:lnTo>
                    <a:pt x="85012" y="15955"/>
                  </a:lnTo>
                  <a:lnTo>
                    <a:pt x="74404" y="17267"/>
                  </a:lnTo>
                  <a:lnTo>
                    <a:pt x="63706" y="20089"/>
                  </a:lnTo>
                  <a:lnTo>
                    <a:pt x="53005" y="24114"/>
                  </a:lnTo>
                  <a:lnTo>
                    <a:pt x="42342" y="29044"/>
                  </a:lnTo>
                  <a:lnTo>
                    <a:pt x="32049" y="34791"/>
                  </a:lnTo>
                  <a:lnTo>
                    <a:pt x="22736" y="41473"/>
                  </a:lnTo>
                  <a:lnTo>
                    <a:pt x="14666" y="49080"/>
                  </a:lnTo>
                  <a:lnTo>
                    <a:pt x="8095" y="57646"/>
                  </a:lnTo>
                  <a:lnTo>
                    <a:pt x="3428" y="67305"/>
                  </a:lnTo>
                  <a:lnTo>
                    <a:pt x="709" y="78020"/>
                  </a:lnTo>
                  <a:lnTo>
                    <a:pt x="0" y="89300"/>
                  </a:lnTo>
                  <a:lnTo>
                    <a:pt x="1562" y="100332"/>
                  </a:lnTo>
                  <a:lnTo>
                    <a:pt x="5314" y="110660"/>
                  </a:lnTo>
                  <a:lnTo>
                    <a:pt x="10916" y="119710"/>
                  </a:lnTo>
                  <a:lnTo>
                    <a:pt x="17955" y="126652"/>
                  </a:lnTo>
                  <a:lnTo>
                    <a:pt x="26061" y="131236"/>
                  </a:lnTo>
                  <a:lnTo>
                    <a:pt x="35093" y="133533"/>
                  </a:lnTo>
                  <a:lnTo>
                    <a:pt x="45132" y="133653"/>
                  </a:lnTo>
                  <a:lnTo>
                    <a:pt x="56134" y="131877"/>
                  </a:lnTo>
                  <a:lnTo>
                    <a:pt x="67623" y="128266"/>
                  </a:lnTo>
                  <a:lnTo>
                    <a:pt x="78802" y="122577"/>
                  </a:lnTo>
                  <a:lnTo>
                    <a:pt x="89245" y="114875"/>
                  </a:lnTo>
                  <a:lnTo>
                    <a:pt x="98884" y="105791"/>
                  </a:lnTo>
                  <a:lnTo>
                    <a:pt x="107819" y="96317"/>
                  </a:lnTo>
                  <a:lnTo>
                    <a:pt x="116186" y="87052"/>
                  </a:lnTo>
                  <a:lnTo>
                    <a:pt x="123636" y="77884"/>
                  </a:lnTo>
                  <a:lnTo>
                    <a:pt x="129363" y="68210"/>
                  </a:lnTo>
                  <a:lnTo>
                    <a:pt x="133059" y="57714"/>
                  </a:lnTo>
                  <a:lnTo>
                    <a:pt x="134557" y="46868"/>
                  </a:lnTo>
                  <a:lnTo>
                    <a:pt x="133594" y="36718"/>
                  </a:lnTo>
                  <a:lnTo>
                    <a:pt x="130290" y="27821"/>
                  </a:lnTo>
                  <a:lnTo>
                    <a:pt x="125487" y="20368"/>
                  </a:lnTo>
                  <a:lnTo>
                    <a:pt x="120091" y="13712"/>
                  </a:lnTo>
                  <a:lnTo>
                    <a:pt x="113631" y="7275"/>
                  </a:lnTo>
                  <a:lnTo>
                    <a:pt x="1051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06362" y="2067545"/>
              <a:ext cx="252685" cy="141936"/>
            </a:xfrm>
            <a:custGeom>
              <a:avLst/>
              <a:gdLst/>
              <a:ahLst/>
              <a:cxnLst/>
              <a:rect l="0" t="0" r="0" b="0"/>
              <a:pathLst>
                <a:path w="252685" h="141936">
                  <a:moveTo>
                    <a:pt x="0" y="59211"/>
                  </a:moveTo>
                  <a:lnTo>
                    <a:pt x="11601" y="59345"/>
                  </a:lnTo>
                  <a:lnTo>
                    <a:pt x="21450" y="60626"/>
                  </a:lnTo>
                  <a:lnTo>
                    <a:pt x="30455" y="63219"/>
                  </a:lnTo>
                  <a:lnTo>
                    <a:pt x="38897" y="66938"/>
                  </a:lnTo>
                  <a:lnTo>
                    <a:pt x="46924" y="71571"/>
                  </a:lnTo>
                  <a:lnTo>
                    <a:pt x="54647" y="76913"/>
                  </a:lnTo>
                  <a:lnTo>
                    <a:pt x="62152" y="83106"/>
                  </a:lnTo>
                  <a:lnTo>
                    <a:pt x="69503" y="90617"/>
                  </a:lnTo>
                  <a:lnTo>
                    <a:pt x="76747" y="99589"/>
                  </a:lnTo>
                  <a:lnTo>
                    <a:pt x="83918" y="109716"/>
                  </a:lnTo>
                  <a:lnTo>
                    <a:pt x="91040" y="120429"/>
                  </a:lnTo>
                  <a:lnTo>
                    <a:pt x="98083" y="131266"/>
                  </a:lnTo>
                  <a:lnTo>
                    <a:pt x="103502" y="139499"/>
                  </a:lnTo>
                  <a:lnTo>
                    <a:pt x="105532" y="141935"/>
                  </a:lnTo>
                  <a:lnTo>
                    <a:pt x="105089" y="139647"/>
                  </a:lnTo>
                  <a:lnTo>
                    <a:pt x="103235" y="134283"/>
                  </a:lnTo>
                  <a:lnTo>
                    <a:pt x="100620" y="127007"/>
                  </a:lnTo>
                  <a:lnTo>
                    <a:pt x="97606" y="118543"/>
                  </a:lnTo>
                  <a:lnTo>
                    <a:pt x="94543" y="109170"/>
                  </a:lnTo>
                  <a:lnTo>
                    <a:pt x="91837" y="98853"/>
                  </a:lnTo>
                  <a:lnTo>
                    <a:pt x="89682" y="87641"/>
                  </a:lnTo>
                  <a:lnTo>
                    <a:pt x="88398" y="76001"/>
                  </a:lnTo>
                  <a:lnTo>
                    <a:pt x="88515" y="64714"/>
                  </a:lnTo>
                  <a:lnTo>
                    <a:pt x="90197" y="54201"/>
                  </a:lnTo>
                  <a:lnTo>
                    <a:pt x="93615" y="44684"/>
                  </a:lnTo>
                  <a:lnTo>
                    <a:pt x="99108" y="36363"/>
                  </a:lnTo>
                  <a:lnTo>
                    <a:pt x="106657" y="29212"/>
                  </a:lnTo>
                  <a:lnTo>
                    <a:pt x="115962" y="23053"/>
                  </a:lnTo>
                  <a:lnTo>
                    <a:pt x="126641" y="17667"/>
                  </a:lnTo>
                  <a:lnTo>
                    <a:pt x="138338" y="12855"/>
                  </a:lnTo>
                  <a:lnTo>
                    <a:pt x="150766" y="8621"/>
                  </a:lnTo>
                  <a:lnTo>
                    <a:pt x="163706" y="5148"/>
                  </a:lnTo>
                  <a:lnTo>
                    <a:pt x="176990" y="2482"/>
                  </a:lnTo>
                  <a:lnTo>
                    <a:pt x="190286" y="716"/>
                  </a:lnTo>
                  <a:lnTo>
                    <a:pt x="204595" y="0"/>
                  </a:lnTo>
                  <a:lnTo>
                    <a:pt x="223409" y="1390"/>
                  </a:lnTo>
                  <a:lnTo>
                    <a:pt x="252684" y="6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11577" y="1933740"/>
              <a:ext cx="200196" cy="350944"/>
            </a:xfrm>
            <a:custGeom>
              <a:avLst/>
              <a:gdLst/>
              <a:ahLst/>
              <a:cxnLst/>
              <a:rect l="0" t="0" r="0" b="0"/>
              <a:pathLst>
                <a:path w="200196" h="350944">
                  <a:moveTo>
                    <a:pt x="105438" y="350943"/>
                  </a:moveTo>
                  <a:lnTo>
                    <a:pt x="102505" y="339208"/>
                  </a:lnTo>
                  <a:lnTo>
                    <a:pt x="99723" y="328079"/>
                  </a:lnTo>
                  <a:lnTo>
                    <a:pt x="96823" y="316486"/>
                  </a:lnTo>
                  <a:lnTo>
                    <a:pt x="93783" y="304497"/>
                  </a:lnTo>
                  <a:lnTo>
                    <a:pt x="90618" y="292486"/>
                  </a:lnTo>
                  <a:lnTo>
                    <a:pt x="87353" y="280683"/>
                  </a:lnTo>
                  <a:lnTo>
                    <a:pt x="84015" y="269156"/>
                  </a:lnTo>
                  <a:lnTo>
                    <a:pt x="80624" y="257888"/>
                  </a:lnTo>
                  <a:lnTo>
                    <a:pt x="77196" y="246829"/>
                  </a:lnTo>
                  <a:lnTo>
                    <a:pt x="73740" y="235928"/>
                  </a:lnTo>
                  <a:lnTo>
                    <a:pt x="70268" y="225142"/>
                  </a:lnTo>
                  <a:lnTo>
                    <a:pt x="66779" y="214438"/>
                  </a:lnTo>
                  <a:lnTo>
                    <a:pt x="63113" y="203790"/>
                  </a:lnTo>
                  <a:lnTo>
                    <a:pt x="58967" y="193181"/>
                  </a:lnTo>
                  <a:lnTo>
                    <a:pt x="54216" y="182598"/>
                  </a:lnTo>
                  <a:lnTo>
                    <a:pt x="49059" y="172033"/>
                  </a:lnTo>
                  <a:lnTo>
                    <a:pt x="43904" y="161480"/>
                  </a:lnTo>
                  <a:lnTo>
                    <a:pt x="38994" y="150935"/>
                  </a:lnTo>
                  <a:lnTo>
                    <a:pt x="34393" y="140395"/>
                  </a:lnTo>
                  <a:lnTo>
                    <a:pt x="30076" y="129860"/>
                  </a:lnTo>
                  <a:lnTo>
                    <a:pt x="25990" y="119326"/>
                  </a:lnTo>
                  <a:lnTo>
                    <a:pt x="22076" y="108795"/>
                  </a:lnTo>
                  <a:lnTo>
                    <a:pt x="18288" y="98264"/>
                  </a:lnTo>
                  <a:lnTo>
                    <a:pt x="14587" y="87730"/>
                  </a:lnTo>
                  <a:lnTo>
                    <a:pt x="10948" y="77027"/>
                  </a:lnTo>
                  <a:lnTo>
                    <a:pt x="7351" y="65850"/>
                  </a:lnTo>
                  <a:lnTo>
                    <a:pt x="3800" y="54077"/>
                  </a:lnTo>
                  <a:lnTo>
                    <a:pt x="943" y="42068"/>
                  </a:lnTo>
                  <a:lnTo>
                    <a:pt x="0" y="30539"/>
                  </a:lnTo>
                  <a:lnTo>
                    <a:pt x="1491" y="19880"/>
                  </a:lnTo>
                  <a:lnTo>
                    <a:pt x="5445" y="10775"/>
                  </a:lnTo>
                  <a:lnTo>
                    <a:pt x="11761" y="4328"/>
                  </a:lnTo>
                  <a:lnTo>
                    <a:pt x="20119" y="886"/>
                  </a:lnTo>
                  <a:lnTo>
                    <a:pt x="29932" y="0"/>
                  </a:lnTo>
                  <a:lnTo>
                    <a:pt x="40486" y="834"/>
                  </a:lnTo>
                  <a:lnTo>
                    <a:pt x="51324" y="2724"/>
                  </a:lnTo>
                  <a:lnTo>
                    <a:pt x="62545" y="5410"/>
                  </a:lnTo>
                  <a:lnTo>
                    <a:pt x="74675" y="8948"/>
                  </a:lnTo>
                  <a:lnTo>
                    <a:pt x="87937" y="13319"/>
                  </a:lnTo>
                  <a:lnTo>
                    <a:pt x="101776" y="18404"/>
                  </a:lnTo>
                  <a:lnTo>
                    <a:pt x="115081" y="24049"/>
                  </a:lnTo>
                  <a:lnTo>
                    <a:pt x="127256" y="30109"/>
                  </a:lnTo>
                  <a:lnTo>
                    <a:pt x="138379" y="36468"/>
                  </a:lnTo>
                  <a:lnTo>
                    <a:pt x="148919" y="43038"/>
                  </a:lnTo>
                  <a:lnTo>
                    <a:pt x="159215" y="49747"/>
                  </a:lnTo>
                  <a:lnTo>
                    <a:pt x="168997" y="56440"/>
                  </a:lnTo>
                  <a:lnTo>
                    <a:pt x="178407" y="63630"/>
                  </a:lnTo>
                  <a:lnTo>
                    <a:pt x="188279" y="73066"/>
                  </a:lnTo>
                  <a:lnTo>
                    <a:pt x="200195" y="87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01202" y="215834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7406" y="2867"/>
                  </a:lnTo>
                  <a:lnTo>
                    <a:pt x="107779" y="5009"/>
                  </a:lnTo>
                  <a:lnTo>
                    <a:pt x="96492" y="6611"/>
                  </a:lnTo>
                  <a:lnTo>
                    <a:pt x="83825" y="7792"/>
                  </a:lnTo>
                  <a:lnTo>
                    <a:pt x="70345" y="8641"/>
                  </a:lnTo>
                  <a:lnTo>
                    <a:pt x="56492" y="9238"/>
                  </a:lnTo>
                  <a:lnTo>
                    <a:pt x="43098" y="9653"/>
                  </a:lnTo>
                  <a:lnTo>
                    <a:pt x="30145" y="9983"/>
                  </a:lnTo>
                  <a:lnTo>
                    <a:pt x="16503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80310" y="2184158"/>
              <a:ext cx="273618" cy="100236"/>
            </a:xfrm>
            <a:custGeom>
              <a:avLst/>
              <a:gdLst/>
              <a:ahLst/>
              <a:cxnLst/>
              <a:rect l="0" t="0" r="0" b="0"/>
              <a:pathLst>
                <a:path w="273618" h="100236">
                  <a:moveTo>
                    <a:pt x="52519" y="47883"/>
                  </a:moveTo>
                  <a:lnTo>
                    <a:pt x="49384" y="39283"/>
                  </a:lnTo>
                  <a:lnTo>
                    <a:pt x="44681" y="32857"/>
                  </a:lnTo>
                  <a:lnTo>
                    <a:pt x="37906" y="28066"/>
                  </a:lnTo>
                  <a:lnTo>
                    <a:pt x="29804" y="25216"/>
                  </a:lnTo>
                  <a:lnTo>
                    <a:pt x="21635" y="25263"/>
                  </a:lnTo>
                  <a:lnTo>
                    <a:pt x="14140" y="28479"/>
                  </a:lnTo>
                  <a:lnTo>
                    <a:pt x="7853" y="34365"/>
                  </a:lnTo>
                  <a:lnTo>
                    <a:pt x="3327" y="42051"/>
                  </a:lnTo>
                  <a:lnTo>
                    <a:pt x="676" y="50832"/>
                  </a:lnTo>
                  <a:lnTo>
                    <a:pt x="0" y="59942"/>
                  </a:lnTo>
                  <a:lnTo>
                    <a:pt x="1578" y="68502"/>
                  </a:lnTo>
                  <a:lnTo>
                    <a:pt x="5338" y="76098"/>
                  </a:lnTo>
                  <a:lnTo>
                    <a:pt x="10944" y="82702"/>
                  </a:lnTo>
                  <a:lnTo>
                    <a:pt x="17985" y="88461"/>
                  </a:lnTo>
                  <a:lnTo>
                    <a:pt x="26086" y="93549"/>
                  </a:lnTo>
                  <a:lnTo>
                    <a:pt x="34945" y="97647"/>
                  </a:lnTo>
                  <a:lnTo>
                    <a:pt x="44337" y="99971"/>
                  </a:lnTo>
                  <a:lnTo>
                    <a:pt x="54086" y="100235"/>
                  </a:lnTo>
                  <a:lnTo>
                    <a:pt x="63749" y="98446"/>
                  </a:lnTo>
                  <a:lnTo>
                    <a:pt x="72632" y="94654"/>
                  </a:lnTo>
                  <a:lnTo>
                    <a:pt x="80410" y="89101"/>
                  </a:lnTo>
                  <a:lnTo>
                    <a:pt x="86785" y="82137"/>
                  </a:lnTo>
                  <a:lnTo>
                    <a:pt x="91319" y="74108"/>
                  </a:lnTo>
                  <a:lnTo>
                    <a:pt x="93950" y="65311"/>
                  </a:lnTo>
                  <a:lnTo>
                    <a:pt x="94598" y="56138"/>
                  </a:lnTo>
                  <a:lnTo>
                    <a:pt x="92996" y="47060"/>
                  </a:lnTo>
                  <a:lnTo>
                    <a:pt x="89245" y="38332"/>
                  </a:lnTo>
                  <a:lnTo>
                    <a:pt x="84682" y="30148"/>
                  </a:lnTo>
                  <a:lnTo>
                    <a:pt x="82259" y="22138"/>
                  </a:lnTo>
                  <a:lnTo>
                    <a:pt x="83697" y="14425"/>
                  </a:lnTo>
                  <a:lnTo>
                    <a:pt x="88429" y="8392"/>
                  </a:lnTo>
                  <a:lnTo>
                    <a:pt x="95733" y="4125"/>
                  </a:lnTo>
                  <a:lnTo>
                    <a:pt x="104834" y="1378"/>
                  </a:lnTo>
                  <a:lnTo>
                    <a:pt x="114905" y="55"/>
                  </a:lnTo>
                  <a:lnTo>
                    <a:pt x="125392" y="0"/>
                  </a:lnTo>
                  <a:lnTo>
                    <a:pt x="135529" y="1458"/>
                  </a:lnTo>
                  <a:lnTo>
                    <a:pt x="144269" y="5108"/>
                  </a:lnTo>
                  <a:lnTo>
                    <a:pt x="151184" y="11123"/>
                  </a:lnTo>
                  <a:lnTo>
                    <a:pt x="156520" y="19081"/>
                  </a:lnTo>
                  <a:lnTo>
                    <a:pt x="160892" y="28251"/>
                  </a:lnTo>
                  <a:lnTo>
                    <a:pt x="164769" y="38078"/>
                  </a:lnTo>
                  <a:lnTo>
                    <a:pt x="168584" y="48079"/>
                  </a:lnTo>
                  <a:lnTo>
                    <a:pt x="172772" y="57779"/>
                  </a:lnTo>
                  <a:lnTo>
                    <a:pt x="177537" y="66949"/>
                  </a:lnTo>
                  <a:lnTo>
                    <a:pt x="183199" y="75086"/>
                  </a:lnTo>
                  <a:lnTo>
                    <a:pt x="190282" y="81348"/>
                  </a:lnTo>
                  <a:lnTo>
                    <a:pt x="198928" y="85443"/>
                  </a:lnTo>
                  <a:lnTo>
                    <a:pt x="208648" y="87397"/>
                  </a:lnTo>
                  <a:lnTo>
                    <a:pt x="218549" y="87280"/>
                  </a:lnTo>
                  <a:lnTo>
                    <a:pt x="228088" y="85346"/>
                  </a:lnTo>
                  <a:lnTo>
                    <a:pt x="236929" y="81796"/>
                  </a:lnTo>
                  <a:lnTo>
                    <a:pt x="244787" y="76682"/>
                  </a:lnTo>
                  <a:lnTo>
                    <a:pt x="251618" y="70187"/>
                  </a:lnTo>
                  <a:lnTo>
                    <a:pt x="257407" y="63036"/>
                  </a:lnTo>
                  <a:lnTo>
                    <a:pt x="262633" y="55711"/>
                  </a:lnTo>
                  <a:lnTo>
                    <a:pt x="267756" y="47574"/>
                  </a:lnTo>
                  <a:lnTo>
                    <a:pt x="273617" y="3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96041" y="2184980"/>
              <a:ext cx="147400" cy="131598"/>
            </a:xfrm>
            <a:custGeom>
              <a:avLst/>
              <a:gdLst/>
              <a:ahLst/>
              <a:cxnLst/>
              <a:rect l="0" t="0" r="0" b="0"/>
              <a:pathLst>
                <a:path w="147400" h="131598">
                  <a:moveTo>
                    <a:pt x="0" y="57590"/>
                  </a:moveTo>
                  <a:lnTo>
                    <a:pt x="5801" y="66458"/>
                  </a:lnTo>
                  <a:lnTo>
                    <a:pt x="10725" y="75445"/>
                  </a:lnTo>
                  <a:lnTo>
                    <a:pt x="15224" y="85440"/>
                  </a:lnTo>
                  <a:lnTo>
                    <a:pt x="19271" y="96421"/>
                  </a:lnTo>
                  <a:lnTo>
                    <a:pt x="22636" y="108232"/>
                  </a:lnTo>
                  <a:lnTo>
                    <a:pt x="25216" y="120590"/>
                  </a:lnTo>
                  <a:lnTo>
                    <a:pt x="26097" y="129808"/>
                  </a:lnTo>
                  <a:lnTo>
                    <a:pt x="24710" y="131597"/>
                  </a:lnTo>
                  <a:lnTo>
                    <a:pt x="22321" y="127582"/>
                  </a:lnTo>
                  <a:lnTo>
                    <a:pt x="19692" y="119863"/>
                  </a:lnTo>
                  <a:lnTo>
                    <a:pt x="17315" y="109837"/>
                  </a:lnTo>
                  <a:lnTo>
                    <a:pt x="15395" y="98372"/>
                  </a:lnTo>
                  <a:lnTo>
                    <a:pt x="13942" y="85998"/>
                  </a:lnTo>
                  <a:lnTo>
                    <a:pt x="12889" y="73044"/>
                  </a:lnTo>
                  <a:lnTo>
                    <a:pt x="12157" y="59730"/>
                  </a:lnTo>
                  <a:lnTo>
                    <a:pt x="12158" y="46677"/>
                  </a:lnTo>
                  <a:lnTo>
                    <a:pt x="13747" y="34893"/>
                  </a:lnTo>
                  <a:lnTo>
                    <a:pt x="17269" y="24823"/>
                  </a:lnTo>
                  <a:lnTo>
                    <a:pt x="22755" y="16570"/>
                  </a:lnTo>
                  <a:lnTo>
                    <a:pt x="30182" y="10160"/>
                  </a:lnTo>
                  <a:lnTo>
                    <a:pt x="39325" y="5407"/>
                  </a:lnTo>
                  <a:lnTo>
                    <a:pt x="49682" y="2162"/>
                  </a:lnTo>
                  <a:lnTo>
                    <a:pt x="60611" y="409"/>
                  </a:lnTo>
                  <a:lnTo>
                    <a:pt x="71693" y="0"/>
                  </a:lnTo>
                  <a:lnTo>
                    <a:pt x="82741" y="687"/>
                  </a:lnTo>
                  <a:lnTo>
                    <a:pt x="93691" y="2210"/>
                  </a:lnTo>
                  <a:lnTo>
                    <a:pt x="104524" y="4339"/>
                  </a:lnTo>
                  <a:lnTo>
                    <a:pt x="114803" y="6742"/>
                  </a:lnTo>
                  <a:lnTo>
                    <a:pt x="124666" y="9221"/>
                  </a:lnTo>
                  <a:lnTo>
                    <a:pt x="134981" y="11990"/>
                  </a:lnTo>
                  <a:lnTo>
                    <a:pt x="147399" y="15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27669" y="2053057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23"/>
                  </a:lnTo>
                  <a:lnTo>
                    <a:pt x="0" y="108877"/>
                  </a:lnTo>
                  <a:lnTo>
                    <a:pt x="0" y="127359"/>
                  </a:lnTo>
                  <a:lnTo>
                    <a:pt x="4" y="145043"/>
                  </a:lnTo>
                  <a:lnTo>
                    <a:pt x="178" y="162032"/>
                  </a:lnTo>
                  <a:lnTo>
                    <a:pt x="826" y="178746"/>
                  </a:lnTo>
                  <a:lnTo>
                    <a:pt x="2075" y="195472"/>
                  </a:lnTo>
                  <a:lnTo>
                    <a:pt x="3726" y="212165"/>
                  </a:lnTo>
                  <a:lnTo>
                    <a:pt x="5374" y="228541"/>
                  </a:lnTo>
                  <a:lnTo>
                    <a:pt x="6781" y="244444"/>
                  </a:lnTo>
                  <a:lnTo>
                    <a:pt x="8078" y="259657"/>
                  </a:lnTo>
                  <a:lnTo>
                    <a:pt x="9908" y="275538"/>
                  </a:lnTo>
                  <a:lnTo>
                    <a:pt x="13546" y="295715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32911" y="2158342"/>
              <a:ext cx="168458" cy="52643"/>
            </a:xfrm>
            <a:custGeom>
              <a:avLst/>
              <a:gdLst/>
              <a:ahLst/>
              <a:cxnLst/>
              <a:rect l="0" t="0" r="0" b="0"/>
              <a:pathLst>
                <a:path w="168458" h="52643">
                  <a:moveTo>
                    <a:pt x="168457" y="52642"/>
                  </a:moveTo>
                  <a:lnTo>
                    <a:pt x="159656" y="46842"/>
                  </a:lnTo>
                  <a:lnTo>
                    <a:pt x="151309" y="41918"/>
                  </a:lnTo>
                  <a:lnTo>
                    <a:pt x="142605" y="37415"/>
                  </a:lnTo>
                  <a:lnTo>
                    <a:pt x="133312" y="33194"/>
                  </a:lnTo>
                  <a:lnTo>
                    <a:pt x="123168" y="29180"/>
                  </a:lnTo>
                  <a:lnTo>
                    <a:pt x="112123" y="25323"/>
                  </a:lnTo>
                  <a:lnTo>
                    <a:pt x="100284" y="21744"/>
                  </a:lnTo>
                  <a:lnTo>
                    <a:pt x="87814" y="18717"/>
                  </a:lnTo>
                  <a:lnTo>
                    <a:pt x="74880" y="16343"/>
                  </a:lnTo>
                  <a:lnTo>
                    <a:pt x="61837" y="14378"/>
                  </a:lnTo>
                  <a:lnTo>
                    <a:pt x="47734" y="12019"/>
                  </a:lnTo>
                  <a:lnTo>
                    <a:pt x="29098" y="79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32953" y="2010943"/>
              <a:ext cx="178986" cy="347441"/>
            </a:xfrm>
            <a:custGeom>
              <a:avLst/>
              <a:gdLst/>
              <a:ahLst/>
              <a:cxnLst/>
              <a:rect l="0" t="0" r="0" b="0"/>
              <a:pathLst>
                <a:path w="178986" h="347441">
                  <a:moveTo>
                    <a:pt x="0" y="0"/>
                  </a:moveTo>
                  <a:lnTo>
                    <a:pt x="4" y="8678"/>
                  </a:lnTo>
                  <a:lnTo>
                    <a:pt x="177" y="21199"/>
                  </a:lnTo>
                  <a:lnTo>
                    <a:pt x="825" y="36025"/>
                  </a:lnTo>
                  <a:lnTo>
                    <a:pt x="2079" y="52546"/>
                  </a:lnTo>
                  <a:lnTo>
                    <a:pt x="3905" y="70529"/>
                  </a:lnTo>
                  <a:lnTo>
                    <a:pt x="6201" y="89956"/>
                  </a:lnTo>
                  <a:lnTo>
                    <a:pt x="8853" y="110680"/>
                  </a:lnTo>
                  <a:lnTo>
                    <a:pt x="11598" y="132136"/>
                  </a:lnTo>
                  <a:lnTo>
                    <a:pt x="14054" y="153459"/>
                  </a:lnTo>
                  <a:lnTo>
                    <a:pt x="16040" y="174160"/>
                  </a:lnTo>
                  <a:lnTo>
                    <a:pt x="17710" y="193804"/>
                  </a:lnTo>
                  <a:lnTo>
                    <a:pt x="19446" y="211850"/>
                  </a:lnTo>
                  <a:lnTo>
                    <a:pt x="21464" y="228177"/>
                  </a:lnTo>
                  <a:lnTo>
                    <a:pt x="23652" y="243142"/>
                  </a:lnTo>
                  <a:lnTo>
                    <a:pt x="25667" y="257361"/>
                  </a:lnTo>
                  <a:lnTo>
                    <a:pt x="27322" y="271172"/>
                  </a:lnTo>
                  <a:lnTo>
                    <a:pt x="28691" y="281313"/>
                  </a:lnTo>
                  <a:lnTo>
                    <a:pt x="29813" y="283724"/>
                  </a:lnTo>
                  <a:lnTo>
                    <a:pt x="30558" y="280088"/>
                  </a:lnTo>
                  <a:lnTo>
                    <a:pt x="31165" y="272751"/>
                  </a:lnTo>
                  <a:lnTo>
                    <a:pt x="32062" y="263491"/>
                  </a:lnTo>
                  <a:lnTo>
                    <a:pt x="33461" y="253347"/>
                  </a:lnTo>
                  <a:lnTo>
                    <a:pt x="35541" y="243008"/>
                  </a:lnTo>
                  <a:lnTo>
                    <a:pt x="38535" y="233019"/>
                  </a:lnTo>
                  <a:lnTo>
                    <a:pt x="42478" y="223626"/>
                  </a:lnTo>
                  <a:lnTo>
                    <a:pt x="47412" y="215325"/>
                  </a:lnTo>
                  <a:lnTo>
                    <a:pt x="53473" y="208945"/>
                  </a:lnTo>
                  <a:lnTo>
                    <a:pt x="60624" y="204769"/>
                  </a:lnTo>
                  <a:lnTo>
                    <a:pt x="68696" y="202759"/>
                  </a:lnTo>
                  <a:lnTo>
                    <a:pt x="77483" y="202838"/>
                  </a:lnTo>
                  <a:lnTo>
                    <a:pt x="86795" y="204750"/>
                  </a:lnTo>
                  <a:lnTo>
                    <a:pt x="96319" y="208455"/>
                  </a:lnTo>
                  <a:lnTo>
                    <a:pt x="105631" y="214206"/>
                  </a:lnTo>
                  <a:lnTo>
                    <a:pt x="114521" y="221960"/>
                  </a:lnTo>
                  <a:lnTo>
                    <a:pt x="122966" y="231418"/>
                  </a:lnTo>
                  <a:lnTo>
                    <a:pt x="131023" y="242208"/>
                  </a:lnTo>
                  <a:lnTo>
                    <a:pt x="138774" y="253978"/>
                  </a:lnTo>
                  <a:lnTo>
                    <a:pt x="146133" y="266287"/>
                  </a:lnTo>
                  <a:lnTo>
                    <a:pt x="152856" y="278616"/>
                  </a:lnTo>
                  <a:lnTo>
                    <a:pt x="158858" y="290672"/>
                  </a:lnTo>
                  <a:lnTo>
                    <a:pt x="164058" y="302122"/>
                  </a:lnTo>
                  <a:lnTo>
                    <a:pt x="168808" y="313716"/>
                  </a:lnTo>
                  <a:lnTo>
                    <a:pt x="173527" y="327588"/>
                  </a:lnTo>
                  <a:lnTo>
                    <a:pt x="1789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37936" y="2179399"/>
              <a:ext cx="150184" cy="216554"/>
            </a:xfrm>
            <a:custGeom>
              <a:avLst/>
              <a:gdLst/>
              <a:ahLst/>
              <a:cxnLst/>
              <a:rect l="0" t="0" r="0" b="0"/>
              <a:pathLst>
                <a:path w="150184" h="216554">
                  <a:moveTo>
                    <a:pt x="121401" y="0"/>
                  </a:moveTo>
                  <a:lnTo>
                    <a:pt x="112600" y="2933"/>
                  </a:lnTo>
                  <a:lnTo>
                    <a:pt x="104252" y="5716"/>
                  </a:lnTo>
                  <a:lnTo>
                    <a:pt x="95554" y="8615"/>
                  </a:lnTo>
                  <a:lnTo>
                    <a:pt x="86433" y="11656"/>
                  </a:lnTo>
                  <a:lnTo>
                    <a:pt x="76938" y="14820"/>
                  </a:lnTo>
                  <a:lnTo>
                    <a:pt x="67145" y="18089"/>
                  </a:lnTo>
                  <a:lnTo>
                    <a:pt x="57132" y="21600"/>
                  </a:lnTo>
                  <a:lnTo>
                    <a:pt x="46958" y="25639"/>
                  </a:lnTo>
                  <a:lnTo>
                    <a:pt x="36680" y="30326"/>
                  </a:lnTo>
                  <a:lnTo>
                    <a:pt x="26662" y="35779"/>
                  </a:lnTo>
                  <a:lnTo>
                    <a:pt x="17541" y="42196"/>
                  </a:lnTo>
                  <a:lnTo>
                    <a:pt x="9612" y="49581"/>
                  </a:lnTo>
                  <a:lnTo>
                    <a:pt x="3476" y="57472"/>
                  </a:lnTo>
                  <a:lnTo>
                    <a:pt x="167" y="65075"/>
                  </a:lnTo>
                  <a:lnTo>
                    <a:pt x="0" y="71960"/>
                  </a:lnTo>
                  <a:lnTo>
                    <a:pt x="3144" y="78055"/>
                  </a:lnTo>
                  <a:lnTo>
                    <a:pt x="9965" y="83457"/>
                  </a:lnTo>
                  <a:lnTo>
                    <a:pt x="20282" y="88312"/>
                  </a:lnTo>
                  <a:lnTo>
                    <a:pt x="33036" y="92759"/>
                  </a:lnTo>
                  <a:lnTo>
                    <a:pt x="46640" y="96915"/>
                  </a:lnTo>
                  <a:lnTo>
                    <a:pt x="60109" y="100869"/>
                  </a:lnTo>
                  <a:lnTo>
                    <a:pt x="73060" y="104850"/>
                  </a:lnTo>
                  <a:lnTo>
                    <a:pt x="85435" y="109210"/>
                  </a:lnTo>
                  <a:lnTo>
                    <a:pt x="97306" y="114108"/>
                  </a:lnTo>
                  <a:lnTo>
                    <a:pt x="108618" y="119534"/>
                  </a:lnTo>
                  <a:lnTo>
                    <a:pt x="119162" y="125401"/>
                  </a:lnTo>
                  <a:lnTo>
                    <a:pt x="128881" y="131612"/>
                  </a:lnTo>
                  <a:lnTo>
                    <a:pt x="137377" y="138240"/>
                  </a:lnTo>
                  <a:lnTo>
                    <a:pt x="143875" y="145520"/>
                  </a:lnTo>
                  <a:lnTo>
                    <a:pt x="148125" y="153525"/>
                  </a:lnTo>
                  <a:lnTo>
                    <a:pt x="150183" y="162018"/>
                  </a:lnTo>
                  <a:lnTo>
                    <a:pt x="150135" y="170565"/>
                  </a:lnTo>
                  <a:lnTo>
                    <a:pt x="148245" y="178902"/>
                  </a:lnTo>
                  <a:lnTo>
                    <a:pt x="144726" y="186787"/>
                  </a:lnTo>
                  <a:lnTo>
                    <a:pt x="139631" y="193929"/>
                  </a:lnTo>
                  <a:lnTo>
                    <a:pt x="133131" y="200244"/>
                  </a:lnTo>
                  <a:lnTo>
                    <a:pt x="125328" y="205653"/>
                  </a:lnTo>
                  <a:lnTo>
                    <a:pt x="116189" y="209996"/>
                  </a:lnTo>
                  <a:lnTo>
                    <a:pt x="105833" y="213285"/>
                  </a:lnTo>
                  <a:lnTo>
                    <a:pt x="94891" y="215489"/>
                  </a:lnTo>
                  <a:lnTo>
                    <a:pt x="83251" y="216553"/>
                  </a:lnTo>
                  <a:lnTo>
                    <a:pt x="68776" y="215457"/>
                  </a:lnTo>
                  <a:lnTo>
                    <a:pt x="4770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85679" y="241102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812352" y="1347647"/>
            <a:ext cx="1113309" cy="600126"/>
            <a:chOff x="8812352" y="1347647"/>
            <a:chExt cx="1113309" cy="600126"/>
          </a:xfrm>
        </p:grpSpPr>
        <p:sp>
          <p:nvSpPr>
            <p:cNvPr id="119" name="Freeform 118"/>
            <p:cNvSpPr/>
            <p:nvPr/>
          </p:nvSpPr>
          <p:spPr>
            <a:xfrm>
              <a:off x="8991337" y="137923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7" y="36470"/>
                  </a:lnTo>
                  <a:lnTo>
                    <a:pt x="21057" y="50664"/>
                  </a:lnTo>
                  <a:lnTo>
                    <a:pt x="21057" y="66289"/>
                  </a:lnTo>
                  <a:lnTo>
                    <a:pt x="21057" y="83265"/>
                  </a:lnTo>
                  <a:lnTo>
                    <a:pt x="21057" y="101366"/>
                  </a:lnTo>
                  <a:lnTo>
                    <a:pt x="21057" y="120335"/>
                  </a:lnTo>
                  <a:lnTo>
                    <a:pt x="21053" y="139928"/>
                  </a:lnTo>
                  <a:lnTo>
                    <a:pt x="20880" y="159470"/>
                  </a:lnTo>
                  <a:lnTo>
                    <a:pt x="20231" y="177904"/>
                  </a:lnTo>
                  <a:lnTo>
                    <a:pt x="18982" y="194752"/>
                  </a:lnTo>
                  <a:lnTo>
                    <a:pt x="17329" y="210368"/>
                  </a:lnTo>
                  <a:lnTo>
                    <a:pt x="15682" y="225624"/>
                  </a:lnTo>
                  <a:lnTo>
                    <a:pt x="14279" y="241076"/>
                  </a:lnTo>
                  <a:lnTo>
                    <a:pt x="13186" y="256763"/>
                  </a:lnTo>
                  <a:lnTo>
                    <a:pt x="12377" y="272389"/>
                  </a:lnTo>
                  <a:lnTo>
                    <a:pt x="11795" y="287747"/>
                  </a:lnTo>
                  <a:lnTo>
                    <a:pt x="11188" y="302379"/>
                  </a:lnTo>
                  <a:lnTo>
                    <a:pt x="9962" y="317054"/>
                  </a:lnTo>
                  <a:lnTo>
                    <a:pt x="6891" y="33417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812352" y="1547689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0"/>
                  </a:moveTo>
                  <a:lnTo>
                    <a:pt x="275468" y="5800"/>
                  </a:lnTo>
                  <a:lnTo>
                    <a:pt x="267122" y="10724"/>
                  </a:lnTo>
                  <a:lnTo>
                    <a:pt x="258413" y="15232"/>
                  </a:lnTo>
                  <a:lnTo>
                    <a:pt x="248947" y="19625"/>
                  </a:lnTo>
                  <a:lnTo>
                    <a:pt x="238156" y="24287"/>
                  </a:lnTo>
                  <a:lnTo>
                    <a:pt x="225857" y="29397"/>
                  </a:lnTo>
                  <a:lnTo>
                    <a:pt x="212193" y="34802"/>
                  </a:lnTo>
                  <a:lnTo>
                    <a:pt x="197425" y="40126"/>
                  </a:lnTo>
                  <a:lnTo>
                    <a:pt x="181832" y="45147"/>
                  </a:lnTo>
                  <a:lnTo>
                    <a:pt x="165803" y="49652"/>
                  </a:lnTo>
                  <a:lnTo>
                    <a:pt x="149825" y="53372"/>
                  </a:lnTo>
                  <a:lnTo>
                    <a:pt x="134156" y="56246"/>
                  </a:lnTo>
                  <a:lnTo>
                    <a:pt x="118857" y="58530"/>
                  </a:lnTo>
                  <a:lnTo>
                    <a:pt x="103890" y="60687"/>
                  </a:lnTo>
                  <a:lnTo>
                    <a:pt x="89194" y="62990"/>
                  </a:lnTo>
                  <a:lnTo>
                    <a:pt x="74730" y="65381"/>
                  </a:lnTo>
                  <a:lnTo>
                    <a:pt x="58755" y="67785"/>
                  </a:lnTo>
                  <a:lnTo>
                    <a:pt x="36512" y="7041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093224" y="1347647"/>
              <a:ext cx="121592" cy="400084"/>
            </a:xfrm>
            <a:custGeom>
              <a:avLst/>
              <a:gdLst/>
              <a:ahLst/>
              <a:cxnLst/>
              <a:rect l="0" t="0" r="0" b="0"/>
              <a:pathLst>
                <a:path w="121592" h="400084">
                  <a:moveTo>
                    <a:pt x="13926" y="0"/>
                  </a:moveTo>
                  <a:lnTo>
                    <a:pt x="10992" y="8936"/>
                  </a:lnTo>
                  <a:lnTo>
                    <a:pt x="8210" y="18563"/>
                  </a:lnTo>
                  <a:lnTo>
                    <a:pt x="5319" y="29855"/>
                  </a:lnTo>
                  <a:lnTo>
                    <a:pt x="2624" y="42695"/>
                  </a:lnTo>
                  <a:lnTo>
                    <a:pt x="756" y="56823"/>
                  </a:lnTo>
                  <a:lnTo>
                    <a:pt x="0" y="71943"/>
                  </a:lnTo>
                  <a:lnTo>
                    <a:pt x="313" y="87632"/>
                  </a:lnTo>
                  <a:lnTo>
                    <a:pt x="1514" y="103371"/>
                  </a:lnTo>
                  <a:lnTo>
                    <a:pt x="3393" y="118880"/>
                  </a:lnTo>
                  <a:lnTo>
                    <a:pt x="5602" y="134239"/>
                  </a:lnTo>
                  <a:lnTo>
                    <a:pt x="7691" y="149778"/>
                  </a:lnTo>
                  <a:lnTo>
                    <a:pt x="9421" y="165675"/>
                  </a:lnTo>
                  <a:lnTo>
                    <a:pt x="10748" y="181794"/>
                  </a:lnTo>
                  <a:lnTo>
                    <a:pt x="11721" y="197776"/>
                  </a:lnTo>
                  <a:lnTo>
                    <a:pt x="12418" y="213414"/>
                  </a:lnTo>
                  <a:lnTo>
                    <a:pt x="13075" y="228510"/>
                  </a:lnTo>
                  <a:lnTo>
                    <a:pt x="14055" y="242800"/>
                  </a:lnTo>
                  <a:lnTo>
                    <a:pt x="15531" y="256230"/>
                  </a:lnTo>
                  <a:lnTo>
                    <a:pt x="17338" y="269063"/>
                  </a:lnTo>
                  <a:lnTo>
                    <a:pt x="19089" y="281760"/>
                  </a:lnTo>
                  <a:lnTo>
                    <a:pt x="20558" y="294601"/>
                  </a:lnTo>
                  <a:lnTo>
                    <a:pt x="21525" y="307515"/>
                  </a:lnTo>
                  <a:lnTo>
                    <a:pt x="21715" y="320193"/>
                  </a:lnTo>
                  <a:lnTo>
                    <a:pt x="21038" y="332396"/>
                  </a:lnTo>
                  <a:lnTo>
                    <a:pt x="18776" y="341706"/>
                  </a:lnTo>
                  <a:lnTo>
                    <a:pt x="15006" y="344883"/>
                  </a:lnTo>
                  <a:lnTo>
                    <a:pt x="11572" y="342493"/>
                  </a:lnTo>
                  <a:lnTo>
                    <a:pt x="9005" y="336140"/>
                  </a:lnTo>
                  <a:lnTo>
                    <a:pt x="7372" y="327314"/>
                  </a:lnTo>
                  <a:lnTo>
                    <a:pt x="6782" y="317236"/>
                  </a:lnTo>
                  <a:lnTo>
                    <a:pt x="7199" y="306632"/>
                  </a:lnTo>
                  <a:lnTo>
                    <a:pt x="8632" y="295861"/>
                  </a:lnTo>
                  <a:lnTo>
                    <a:pt x="11196" y="285073"/>
                  </a:lnTo>
                  <a:lnTo>
                    <a:pt x="14858" y="274342"/>
                  </a:lnTo>
                  <a:lnTo>
                    <a:pt x="19777" y="264333"/>
                  </a:lnTo>
                  <a:lnTo>
                    <a:pt x="26359" y="256273"/>
                  </a:lnTo>
                  <a:lnTo>
                    <a:pt x="34671" y="250677"/>
                  </a:lnTo>
                  <a:lnTo>
                    <a:pt x="44166" y="247733"/>
                  </a:lnTo>
                  <a:lnTo>
                    <a:pt x="53918" y="247644"/>
                  </a:lnTo>
                  <a:lnTo>
                    <a:pt x="63355" y="250222"/>
                  </a:lnTo>
                  <a:lnTo>
                    <a:pt x="72128" y="255170"/>
                  </a:lnTo>
                  <a:lnTo>
                    <a:pt x="79943" y="262288"/>
                  </a:lnTo>
                  <a:lnTo>
                    <a:pt x="86748" y="271247"/>
                  </a:lnTo>
                  <a:lnTo>
                    <a:pt x="92674" y="281495"/>
                  </a:lnTo>
                  <a:lnTo>
                    <a:pt x="97903" y="292356"/>
                  </a:lnTo>
                  <a:lnTo>
                    <a:pt x="102613" y="303396"/>
                  </a:lnTo>
                  <a:lnTo>
                    <a:pt x="106950" y="314418"/>
                  </a:lnTo>
                  <a:lnTo>
                    <a:pt x="111025" y="325350"/>
                  </a:lnTo>
                  <a:lnTo>
                    <a:pt x="114908" y="336182"/>
                  </a:lnTo>
                  <a:lnTo>
                    <a:pt x="118314" y="346856"/>
                  </a:lnTo>
                  <a:lnTo>
                    <a:pt x="120839" y="358517"/>
                  </a:lnTo>
                  <a:lnTo>
                    <a:pt x="121591" y="374425"/>
                  </a:lnTo>
                  <a:lnTo>
                    <a:pt x="11921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86134" y="164244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8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7" y="74792"/>
                  </a:lnTo>
                  <a:lnTo>
                    <a:pt x="7868" y="86815"/>
                  </a:lnTo>
                  <a:lnTo>
                    <a:pt x="8800" y="98565"/>
                  </a:lnTo>
                  <a:lnTo>
                    <a:pt x="9640" y="11107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75606" y="15266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370362" y="1614403"/>
              <a:ext cx="136872" cy="110851"/>
            </a:xfrm>
            <a:custGeom>
              <a:avLst/>
              <a:gdLst/>
              <a:ahLst/>
              <a:cxnLst/>
              <a:rect l="0" t="0" r="0" b="0"/>
              <a:pathLst>
                <a:path w="136872" h="110851">
                  <a:moveTo>
                    <a:pt x="0" y="17514"/>
                  </a:moveTo>
                  <a:lnTo>
                    <a:pt x="2934" y="26315"/>
                  </a:lnTo>
                  <a:lnTo>
                    <a:pt x="5716" y="34662"/>
                  </a:lnTo>
                  <a:lnTo>
                    <a:pt x="8616" y="43360"/>
                  </a:lnTo>
                  <a:lnTo>
                    <a:pt x="11657" y="52481"/>
                  </a:lnTo>
                  <a:lnTo>
                    <a:pt x="14822" y="61976"/>
                  </a:lnTo>
                  <a:lnTo>
                    <a:pt x="18085" y="71769"/>
                  </a:lnTo>
                  <a:lnTo>
                    <a:pt x="21423" y="81782"/>
                  </a:lnTo>
                  <a:lnTo>
                    <a:pt x="24815" y="91956"/>
                  </a:lnTo>
                  <a:lnTo>
                    <a:pt x="28220" y="102164"/>
                  </a:lnTo>
                  <a:lnTo>
                    <a:pt x="30761" y="109612"/>
                  </a:lnTo>
                  <a:lnTo>
                    <a:pt x="31388" y="110850"/>
                  </a:lnTo>
                  <a:lnTo>
                    <a:pt x="30500" y="106935"/>
                  </a:lnTo>
                  <a:lnTo>
                    <a:pt x="28637" y="99523"/>
                  </a:lnTo>
                  <a:lnTo>
                    <a:pt x="26169" y="89822"/>
                  </a:lnTo>
                  <a:lnTo>
                    <a:pt x="23334" y="78637"/>
                  </a:lnTo>
                  <a:lnTo>
                    <a:pt x="20598" y="66648"/>
                  </a:lnTo>
                  <a:lnTo>
                    <a:pt x="18664" y="54498"/>
                  </a:lnTo>
                  <a:lnTo>
                    <a:pt x="17857" y="42547"/>
                  </a:lnTo>
                  <a:lnTo>
                    <a:pt x="18636" y="31398"/>
                  </a:lnTo>
                  <a:lnTo>
                    <a:pt x="21743" y="21963"/>
                  </a:lnTo>
                  <a:lnTo>
                    <a:pt x="27358" y="14581"/>
                  </a:lnTo>
                  <a:lnTo>
                    <a:pt x="35197" y="9098"/>
                  </a:lnTo>
                  <a:lnTo>
                    <a:pt x="44809" y="5161"/>
                  </a:lnTo>
                  <a:lnTo>
                    <a:pt x="55746" y="2400"/>
                  </a:lnTo>
                  <a:lnTo>
                    <a:pt x="67476" y="661"/>
                  </a:lnTo>
                  <a:lnTo>
                    <a:pt x="79406" y="0"/>
                  </a:lnTo>
                  <a:lnTo>
                    <a:pt x="91186" y="359"/>
                  </a:lnTo>
                  <a:lnTo>
                    <a:pt x="102250" y="1418"/>
                  </a:lnTo>
                  <a:lnTo>
                    <a:pt x="112800" y="2774"/>
                  </a:lnTo>
                  <a:lnTo>
                    <a:pt x="123755" y="4543"/>
                  </a:lnTo>
                  <a:lnTo>
                    <a:pt x="136871" y="6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543610" y="1383031"/>
              <a:ext cx="121552" cy="369289"/>
            </a:xfrm>
            <a:custGeom>
              <a:avLst/>
              <a:gdLst/>
              <a:ahLst/>
              <a:cxnLst/>
              <a:rect l="0" t="0" r="0" b="0"/>
              <a:pathLst>
                <a:path w="121552" h="369289">
                  <a:moveTo>
                    <a:pt x="47851" y="312057"/>
                  </a:moveTo>
                  <a:lnTo>
                    <a:pt x="56518" y="308989"/>
                  </a:lnTo>
                  <a:lnTo>
                    <a:pt x="63584" y="304926"/>
                  </a:lnTo>
                  <a:lnTo>
                    <a:pt x="69682" y="299433"/>
                  </a:lnTo>
                  <a:lnTo>
                    <a:pt x="74738" y="292674"/>
                  </a:lnTo>
                  <a:lnTo>
                    <a:pt x="78302" y="284876"/>
                  </a:lnTo>
                  <a:lnTo>
                    <a:pt x="80246" y="276288"/>
                  </a:lnTo>
                  <a:lnTo>
                    <a:pt x="80417" y="267448"/>
                  </a:lnTo>
                  <a:lnTo>
                    <a:pt x="78487" y="259140"/>
                  </a:lnTo>
                  <a:lnTo>
                    <a:pt x="74482" y="251760"/>
                  </a:lnTo>
                  <a:lnTo>
                    <a:pt x="68711" y="245827"/>
                  </a:lnTo>
                  <a:lnTo>
                    <a:pt x="61559" y="242124"/>
                  </a:lnTo>
                  <a:lnTo>
                    <a:pt x="53391" y="240865"/>
                  </a:lnTo>
                  <a:lnTo>
                    <a:pt x="44824" y="241952"/>
                  </a:lnTo>
                  <a:lnTo>
                    <a:pt x="36697" y="245257"/>
                  </a:lnTo>
                  <a:lnTo>
                    <a:pt x="29423" y="250476"/>
                  </a:lnTo>
                  <a:lnTo>
                    <a:pt x="23049" y="257213"/>
                  </a:lnTo>
                  <a:lnTo>
                    <a:pt x="17452" y="265089"/>
                  </a:lnTo>
                  <a:lnTo>
                    <a:pt x="12468" y="273791"/>
                  </a:lnTo>
                  <a:lnTo>
                    <a:pt x="8102" y="283241"/>
                  </a:lnTo>
                  <a:lnTo>
                    <a:pt x="4533" y="293568"/>
                  </a:lnTo>
                  <a:lnTo>
                    <a:pt x="1802" y="304772"/>
                  </a:lnTo>
                  <a:lnTo>
                    <a:pt x="137" y="316567"/>
                  </a:lnTo>
                  <a:lnTo>
                    <a:pt x="0" y="328484"/>
                  </a:lnTo>
                  <a:lnTo>
                    <a:pt x="1509" y="340223"/>
                  </a:lnTo>
                  <a:lnTo>
                    <a:pt x="4643" y="351037"/>
                  </a:lnTo>
                  <a:lnTo>
                    <a:pt x="9413" y="359703"/>
                  </a:lnTo>
                  <a:lnTo>
                    <a:pt x="15649" y="365735"/>
                  </a:lnTo>
                  <a:lnTo>
                    <a:pt x="22750" y="368986"/>
                  </a:lnTo>
                  <a:lnTo>
                    <a:pt x="29814" y="369288"/>
                  </a:lnTo>
                  <a:lnTo>
                    <a:pt x="36338" y="366857"/>
                  </a:lnTo>
                  <a:lnTo>
                    <a:pt x="42359" y="362008"/>
                  </a:lnTo>
                  <a:lnTo>
                    <a:pt x="48244" y="354958"/>
                  </a:lnTo>
                  <a:lnTo>
                    <a:pt x="54235" y="346035"/>
                  </a:lnTo>
                  <a:lnTo>
                    <a:pt x="60261" y="335472"/>
                  </a:lnTo>
                  <a:lnTo>
                    <a:pt x="66015" y="323335"/>
                  </a:lnTo>
                  <a:lnTo>
                    <a:pt x="71333" y="309797"/>
                  </a:lnTo>
                  <a:lnTo>
                    <a:pt x="76212" y="294961"/>
                  </a:lnTo>
                  <a:lnTo>
                    <a:pt x="80716" y="278793"/>
                  </a:lnTo>
                  <a:lnTo>
                    <a:pt x="84925" y="261400"/>
                  </a:lnTo>
                  <a:lnTo>
                    <a:pt x="88751" y="243161"/>
                  </a:lnTo>
                  <a:lnTo>
                    <a:pt x="91948" y="224619"/>
                  </a:lnTo>
                  <a:lnTo>
                    <a:pt x="94438" y="206120"/>
                  </a:lnTo>
                  <a:lnTo>
                    <a:pt x="96449" y="188123"/>
                  </a:lnTo>
                  <a:lnTo>
                    <a:pt x="98415" y="171264"/>
                  </a:lnTo>
                  <a:lnTo>
                    <a:pt x="100587" y="155765"/>
                  </a:lnTo>
                  <a:lnTo>
                    <a:pt x="102878" y="141035"/>
                  </a:lnTo>
                  <a:lnTo>
                    <a:pt x="104964" y="125916"/>
                  </a:lnTo>
                  <a:lnTo>
                    <a:pt x="106668" y="109784"/>
                  </a:lnTo>
                  <a:lnTo>
                    <a:pt x="108133" y="93012"/>
                  </a:lnTo>
                  <a:lnTo>
                    <a:pt x="109724" y="76659"/>
                  </a:lnTo>
                  <a:lnTo>
                    <a:pt x="111640" y="61315"/>
                  </a:lnTo>
                  <a:lnTo>
                    <a:pt x="113759" y="46758"/>
                  </a:lnTo>
                  <a:lnTo>
                    <a:pt x="115728" y="32237"/>
                  </a:lnTo>
                  <a:lnTo>
                    <a:pt x="117320" y="17375"/>
                  </a:lnTo>
                  <a:lnTo>
                    <a:pt x="117467" y="5222"/>
                  </a:lnTo>
                  <a:lnTo>
                    <a:pt x="115519" y="0"/>
                  </a:lnTo>
                  <a:lnTo>
                    <a:pt x="112772" y="800"/>
                  </a:lnTo>
                  <a:lnTo>
                    <a:pt x="109935" y="6006"/>
                  </a:lnTo>
                  <a:lnTo>
                    <a:pt x="107442" y="14975"/>
                  </a:lnTo>
                  <a:lnTo>
                    <a:pt x="105456" y="27123"/>
                  </a:lnTo>
                  <a:lnTo>
                    <a:pt x="103966" y="41467"/>
                  </a:lnTo>
                  <a:lnTo>
                    <a:pt x="102889" y="56764"/>
                  </a:lnTo>
                  <a:lnTo>
                    <a:pt x="102131" y="72239"/>
                  </a:lnTo>
                  <a:lnTo>
                    <a:pt x="101605" y="87880"/>
                  </a:lnTo>
                  <a:lnTo>
                    <a:pt x="101244" y="104208"/>
                  </a:lnTo>
                  <a:lnTo>
                    <a:pt x="100999" y="121491"/>
                  </a:lnTo>
                  <a:lnTo>
                    <a:pt x="100833" y="139710"/>
                  </a:lnTo>
                  <a:lnTo>
                    <a:pt x="100722" y="158713"/>
                  </a:lnTo>
                  <a:lnTo>
                    <a:pt x="100650" y="178312"/>
                  </a:lnTo>
                  <a:lnTo>
                    <a:pt x="100772" y="198017"/>
                  </a:lnTo>
                  <a:lnTo>
                    <a:pt x="101387" y="217087"/>
                  </a:lnTo>
                  <a:lnTo>
                    <a:pt x="102613" y="235167"/>
                  </a:lnTo>
                  <a:lnTo>
                    <a:pt x="104251" y="252255"/>
                  </a:lnTo>
                  <a:lnTo>
                    <a:pt x="105889" y="268505"/>
                  </a:lnTo>
                  <a:lnTo>
                    <a:pt x="107290" y="284092"/>
                  </a:lnTo>
                  <a:lnTo>
                    <a:pt x="108582" y="298777"/>
                  </a:lnTo>
                  <a:lnTo>
                    <a:pt x="110407" y="313443"/>
                  </a:lnTo>
                  <a:lnTo>
                    <a:pt x="114042" y="330500"/>
                  </a:lnTo>
                  <a:lnTo>
                    <a:pt x="121551" y="354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696746" y="1568746"/>
              <a:ext cx="133814" cy="187451"/>
            </a:xfrm>
            <a:custGeom>
              <a:avLst/>
              <a:gdLst/>
              <a:ahLst/>
              <a:cxnLst/>
              <a:rect l="0" t="0" r="0" b="0"/>
              <a:pathLst>
                <a:path w="133814" h="187451">
                  <a:moveTo>
                    <a:pt x="126342" y="0"/>
                  </a:moveTo>
                  <a:lnTo>
                    <a:pt x="114741" y="3001"/>
                  </a:lnTo>
                  <a:lnTo>
                    <a:pt x="104892" y="6423"/>
                  </a:lnTo>
                  <a:lnTo>
                    <a:pt x="95882" y="10615"/>
                  </a:lnTo>
                  <a:lnTo>
                    <a:pt x="87267" y="15342"/>
                  </a:lnTo>
                  <a:lnTo>
                    <a:pt x="78592" y="20175"/>
                  </a:lnTo>
                  <a:lnTo>
                    <a:pt x="69620" y="24857"/>
                  </a:lnTo>
                  <a:lnTo>
                    <a:pt x="60463" y="29466"/>
                  </a:lnTo>
                  <a:lnTo>
                    <a:pt x="51464" y="34316"/>
                  </a:lnTo>
                  <a:lnTo>
                    <a:pt x="42816" y="39577"/>
                  </a:lnTo>
                  <a:lnTo>
                    <a:pt x="34553" y="45263"/>
                  </a:lnTo>
                  <a:lnTo>
                    <a:pt x="26624" y="51312"/>
                  </a:lnTo>
                  <a:lnTo>
                    <a:pt x="18977" y="57644"/>
                  </a:lnTo>
                  <a:lnTo>
                    <a:pt x="12198" y="64185"/>
                  </a:lnTo>
                  <a:lnTo>
                    <a:pt x="7462" y="70875"/>
                  </a:lnTo>
                  <a:lnTo>
                    <a:pt x="5253" y="77661"/>
                  </a:lnTo>
                  <a:lnTo>
                    <a:pt x="5739" y="84183"/>
                  </a:lnTo>
                  <a:lnTo>
                    <a:pt x="9104" y="89803"/>
                  </a:lnTo>
                  <a:lnTo>
                    <a:pt x="15151" y="94252"/>
                  </a:lnTo>
                  <a:lnTo>
                    <a:pt x="23413" y="97746"/>
                  </a:lnTo>
                  <a:lnTo>
                    <a:pt x="33374" y="100790"/>
                  </a:lnTo>
                  <a:lnTo>
                    <a:pt x="44581" y="103729"/>
                  </a:lnTo>
                  <a:lnTo>
                    <a:pt x="56505" y="106723"/>
                  </a:lnTo>
                  <a:lnTo>
                    <a:pt x="68575" y="109820"/>
                  </a:lnTo>
                  <a:lnTo>
                    <a:pt x="80461" y="113026"/>
                  </a:lnTo>
                  <a:lnTo>
                    <a:pt x="91898" y="116485"/>
                  </a:lnTo>
                  <a:lnTo>
                    <a:pt x="102587" y="120486"/>
                  </a:lnTo>
                  <a:lnTo>
                    <a:pt x="112431" y="125145"/>
                  </a:lnTo>
                  <a:lnTo>
                    <a:pt x="121024" y="130578"/>
                  </a:lnTo>
                  <a:lnTo>
                    <a:pt x="127595" y="136982"/>
                  </a:lnTo>
                  <a:lnTo>
                    <a:pt x="131893" y="144357"/>
                  </a:lnTo>
                  <a:lnTo>
                    <a:pt x="133813" y="152242"/>
                  </a:lnTo>
                  <a:lnTo>
                    <a:pt x="133140" y="159840"/>
                  </a:lnTo>
                  <a:lnTo>
                    <a:pt x="130014" y="166718"/>
                  </a:lnTo>
                  <a:lnTo>
                    <a:pt x="124681" y="172639"/>
                  </a:lnTo>
                  <a:lnTo>
                    <a:pt x="117299" y="177391"/>
                  </a:lnTo>
                  <a:lnTo>
                    <a:pt x="108152" y="180991"/>
                  </a:lnTo>
                  <a:lnTo>
                    <a:pt x="97608" y="183613"/>
                  </a:lnTo>
                  <a:lnTo>
                    <a:pt x="86015" y="185471"/>
                  </a:lnTo>
                  <a:lnTo>
                    <a:pt x="73675" y="186760"/>
                  </a:lnTo>
                  <a:lnTo>
                    <a:pt x="61032" y="187450"/>
                  </a:lnTo>
                  <a:lnTo>
                    <a:pt x="47239" y="187253"/>
                  </a:lnTo>
                  <a:lnTo>
                    <a:pt x="28855" y="18503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875731" y="1789844"/>
              <a:ext cx="49930" cy="157929"/>
            </a:xfrm>
            <a:custGeom>
              <a:avLst/>
              <a:gdLst/>
              <a:ahLst/>
              <a:cxnLst/>
              <a:rect l="0" t="0" r="0" b="0"/>
              <a:pathLst>
                <a:path w="49930" h="157929">
                  <a:moveTo>
                    <a:pt x="42114" y="0"/>
                  </a:moveTo>
                  <a:lnTo>
                    <a:pt x="44981" y="8936"/>
                  </a:lnTo>
                  <a:lnTo>
                    <a:pt x="47122" y="18563"/>
                  </a:lnTo>
                  <a:lnTo>
                    <a:pt x="48722" y="29845"/>
                  </a:lnTo>
                  <a:lnTo>
                    <a:pt x="49729" y="42340"/>
                  </a:lnTo>
                  <a:lnTo>
                    <a:pt x="49929" y="55171"/>
                  </a:lnTo>
                  <a:lnTo>
                    <a:pt x="49268" y="67790"/>
                  </a:lnTo>
                  <a:lnTo>
                    <a:pt x="47684" y="80000"/>
                  </a:lnTo>
                  <a:lnTo>
                    <a:pt x="45023" y="91795"/>
                  </a:lnTo>
                  <a:lnTo>
                    <a:pt x="41307" y="103231"/>
                  </a:lnTo>
                  <a:lnTo>
                    <a:pt x="36617" y="114127"/>
                  </a:lnTo>
                  <a:lnTo>
                    <a:pt x="30336" y="125224"/>
                  </a:lnTo>
                  <a:lnTo>
                    <a:pt x="19676" y="13861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535327" y="3207369"/>
            <a:ext cx="726468" cy="1334955"/>
            <a:chOff x="2535327" y="3207369"/>
            <a:chExt cx="726468" cy="1334955"/>
          </a:xfrm>
        </p:grpSpPr>
        <p:sp>
          <p:nvSpPr>
            <p:cNvPr id="129" name="Freeform 128"/>
            <p:cNvSpPr/>
            <p:nvPr/>
          </p:nvSpPr>
          <p:spPr>
            <a:xfrm>
              <a:off x="2853308" y="3207369"/>
              <a:ext cx="271616" cy="525722"/>
            </a:xfrm>
            <a:custGeom>
              <a:avLst/>
              <a:gdLst/>
              <a:ahLst/>
              <a:cxnLst/>
              <a:rect l="0" t="0" r="0" b="0"/>
              <a:pathLst>
                <a:path w="271616" h="525722">
                  <a:moveTo>
                    <a:pt x="92631" y="103119"/>
                  </a:moveTo>
                  <a:lnTo>
                    <a:pt x="86763" y="111921"/>
                  </a:lnTo>
                  <a:lnTo>
                    <a:pt x="81199" y="120267"/>
                  </a:lnTo>
                  <a:lnTo>
                    <a:pt x="75400" y="128962"/>
                  </a:lnTo>
                  <a:lnTo>
                    <a:pt x="69319" y="137910"/>
                  </a:lnTo>
                  <a:lnTo>
                    <a:pt x="62989" y="146756"/>
                  </a:lnTo>
                  <a:lnTo>
                    <a:pt x="56446" y="155251"/>
                  </a:lnTo>
                  <a:lnTo>
                    <a:pt x="49240" y="161777"/>
                  </a:lnTo>
                  <a:lnTo>
                    <a:pt x="41637" y="163952"/>
                  </a:lnTo>
                  <a:lnTo>
                    <a:pt x="35351" y="161680"/>
                  </a:lnTo>
                  <a:lnTo>
                    <a:pt x="31098" y="155874"/>
                  </a:lnTo>
                  <a:lnTo>
                    <a:pt x="28820" y="147495"/>
                  </a:lnTo>
                  <a:lnTo>
                    <a:pt x="28335" y="137309"/>
                  </a:lnTo>
                  <a:lnTo>
                    <a:pt x="29564" y="125876"/>
                  </a:lnTo>
                  <a:lnTo>
                    <a:pt x="32300" y="113594"/>
                  </a:lnTo>
                  <a:lnTo>
                    <a:pt x="36247" y="100734"/>
                  </a:lnTo>
                  <a:lnTo>
                    <a:pt x="41109" y="87487"/>
                  </a:lnTo>
                  <a:lnTo>
                    <a:pt x="46637" y="73988"/>
                  </a:lnTo>
                  <a:lnTo>
                    <a:pt x="52636" y="60649"/>
                  </a:lnTo>
                  <a:lnTo>
                    <a:pt x="58961" y="48144"/>
                  </a:lnTo>
                  <a:lnTo>
                    <a:pt x="65516" y="36775"/>
                  </a:lnTo>
                  <a:lnTo>
                    <a:pt x="72392" y="26667"/>
                  </a:lnTo>
                  <a:lnTo>
                    <a:pt x="79847" y="17940"/>
                  </a:lnTo>
                  <a:lnTo>
                    <a:pt x="87973" y="10528"/>
                  </a:lnTo>
                  <a:lnTo>
                    <a:pt x="96550" y="4702"/>
                  </a:lnTo>
                  <a:lnTo>
                    <a:pt x="105153" y="1135"/>
                  </a:lnTo>
                  <a:lnTo>
                    <a:pt x="113533" y="0"/>
                  </a:lnTo>
                  <a:lnTo>
                    <a:pt x="121616" y="1185"/>
                  </a:lnTo>
                  <a:lnTo>
                    <a:pt x="129424" y="4564"/>
                  </a:lnTo>
                  <a:lnTo>
                    <a:pt x="137004" y="9836"/>
                  </a:lnTo>
                  <a:lnTo>
                    <a:pt x="144246" y="16610"/>
                  </a:lnTo>
                  <a:lnTo>
                    <a:pt x="150891" y="24511"/>
                  </a:lnTo>
                  <a:lnTo>
                    <a:pt x="156844" y="33226"/>
                  </a:lnTo>
                  <a:lnTo>
                    <a:pt x="162165" y="42516"/>
                  </a:lnTo>
                  <a:lnTo>
                    <a:pt x="166973" y="52203"/>
                  </a:lnTo>
                  <a:lnTo>
                    <a:pt x="171394" y="62177"/>
                  </a:lnTo>
                  <a:lnTo>
                    <a:pt x="175534" y="72842"/>
                  </a:lnTo>
                  <a:lnTo>
                    <a:pt x="179474" y="85058"/>
                  </a:lnTo>
                  <a:lnTo>
                    <a:pt x="183276" y="99160"/>
                  </a:lnTo>
                  <a:lnTo>
                    <a:pt x="186984" y="114532"/>
                  </a:lnTo>
                  <a:lnTo>
                    <a:pt x="190627" y="129928"/>
                  </a:lnTo>
                  <a:lnTo>
                    <a:pt x="194221" y="144618"/>
                  </a:lnTo>
                  <a:lnTo>
                    <a:pt x="197618" y="158564"/>
                  </a:lnTo>
                  <a:lnTo>
                    <a:pt x="200519" y="172142"/>
                  </a:lnTo>
                  <a:lnTo>
                    <a:pt x="202802" y="185651"/>
                  </a:lnTo>
                  <a:lnTo>
                    <a:pt x="204504" y="199555"/>
                  </a:lnTo>
                  <a:lnTo>
                    <a:pt x="205729" y="214509"/>
                  </a:lnTo>
                  <a:lnTo>
                    <a:pt x="206586" y="230760"/>
                  </a:lnTo>
                  <a:lnTo>
                    <a:pt x="207010" y="247898"/>
                  </a:lnTo>
                  <a:lnTo>
                    <a:pt x="206770" y="265088"/>
                  </a:lnTo>
                  <a:lnTo>
                    <a:pt x="205794" y="281846"/>
                  </a:lnTo>
                  <a:lnTo>
                    <a:pt x="204157" y="298520"/>
                  </a:lnTo>
                  <a:lnTo>
                    <a:pt x="201987" y="316072"/>
                  </a:lnTo>
                  <a:lnTo>
                    <a:pt x="199407" y="334986"/>
                  </a:lnTo>
                  <a:lnTo>
                    <a:pt x="196199" y="354943"/>
                  </a:lnTo>
                  <a:lnTo>
                    <a:pt x="191836" y="375119"/>
                  </a:lnTo>
                  <a:lnTo>
                    <a:pt x="186121" y="394987"/>
                  </a:lnTo>
                  <a:lnTo>
                    <a:pt x="179164" y="414209"/>
                  </a:lnTo>
                  <a:lnTo>
                    <a:pt x="171199" y="432490"/>
                  </a:lnTo>
                  <a:lnTo>
                    <a:pt x="162464" y="449771"/>
                  </a:lnTo>
                  <a:lnTo>
                    <a:pt x="153007" y="465848"/>
                  </a:lnTo>
                  <a:lnTo>
                    <a:pt x="142681" y="480288"/>
                  </a:lnTo>
                  <a:lnTo>
                    <a:pt x="131478" y="492996"/>
                  </a:lnTo>
                  <a:lnTo>
                    <a:pt x="119515" y="503855"/>
                  </a:lnTo>
                  <a:lnTo>
                    <a:pt x="106953" y="512561"/>
                  </a:lnTo>
                  <a:lnTo>
                    <a:pt x="93950" y="519150"/>
                  </a:lnTo>
                  <a:lnTo>
                    <a:pt x="80794" y="523610"/>
                  </a:lnTo>
                  <a:lnTo>
                    <a:pt x="67889" y="525721"/>
                  </a:lnTo>
                  <a:lnTo>
                    <a:pt x="55437" y="525579"/>
                  </a:lnTo>
                  <a:lnTo>
                    <a:pt x="43619" y="523214"/>
                  </a:lnTo>
                  <a:lnTo>
                    <a:pt x="32675" y="518437"/>
                  </a:lnTo>
                  <a:lnTo>
                    <a:pt x="22660" y="511368"/>
                  </a:lnTo>
                  <a:lnTo>
                    <a:pt x="13952" y="502216"/>
                  </a:lnTo>
                  <a:lnTo>
                    <a:pt x="7304" y="491108"/>
                  </a:lnTo>
                  <a:lnTo>
                    <a:pt x="2946" y="478313"/>
                  </a:lnTo>
                  <a:lnTo>
                    <a:pt x="646" y="464504"/>
                  </a:lnTo>
                  <a:lnTo>
                    <a:pt x="0" y="450630"/>
                  </a:lnTo>
                  <a:lnTo>
                    <a:pt x="603" y="437230"/>
                  </a:lnTo>
                  <a:lnTo>
                    <a:pt x="2275" y="424456"/>
                  </a:lnTo>
                  <a:lnTo>
                    <a:pt x="5058" y="412264"/>
                  </a:lnTo>
                  <a:lnTo>
                    <a:pt x="8897" y="400553"/>
                  </a:lnTo>
                  <a:lnTo>
                    <a:pt x="13947" y="389534"/>
                  </a:lnTo>
                  <a:lnTo>
                    <a:pt x="20625" y="379725"/>
                  </a:lnTo>
                  <a:lnTo>
                    <a:pt x="29012" y="371312"/>
                  </a:lnTo>
                  <a:lnTo>
                    <a:pt x="38900" y="364340"/>
                  </a:lnTo>
                  <a:lnTo>
                    <a:pt x="49980" y="358871"/>
                  </a:lnTo>
                  <a:lnTo>
                    <a:pt x="61950" y="354791"/>
                  </a:lnTo>
                  <a:lnTo>
                    <a:pt x="74562" y="352016"/>
                  </a:lnTo>
                  <a:lnTo>
                    <a:pt x="87627" y="350586"/>
                  </a:lnTo>
                  <a:lnTo>
                    <a:pt x="101004" y="350403"/>
                  </a:lnTo>
                  <a:lnTo>
                    <a:pt x="114596" y="351413"/>
                  </a:lnTo>
                  <a:lnTo>
                    <a:pt x="128334" y="353686"/>
                  </a:lnTo>
                  <a:lnTo>
                    <a:pt x="142171" y="357140"/>
                  </a:lnTo>
                  <a:lnTo>
                    <a:pt x="156074" y="361577"/>
                  </a:lnTo>
                  <a:lnTo>
                    <a:pt x="170022" y="366772"/>
                  </a:lnTo>
                  <a:lnTo>
                    <a:pt x="183995" y="372524"/>
                  </a:lnTo>
                  <a:lnTo>
                    <a:pt x="197819" y="378673"/>
                  </a:lnTo>
                  <a:lnTo>
                    <a:pt x="211182" y="385100"/>
                  </a:lnTo>
                  <a:lnTo>
                    <a:pt x="223935" y="391709"/>
                  </a:lnTo>
                  <a:lnTo>
                    <a:pt x="235658" y="398136"/>
                  </a:lnTo>
                  <a:lnTo>
                    <a:pt x="246721" y="404374"/>
                  </a:lnTo>
                  <a:lnTo>
                    <a:pt x="258096" y="410970"/>
                  </a:lnTo>
                  <a:lnTo>
                    <a:pt x="271615" y="418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35327" y="3826385"/>
              <a:ext cx="726468" cy="42115"/>
            </a:xfrm>
            <a:custGeom>
              <a:avLst/>
              <a:gdLst/>
              <a:ahLst/>
              <a:cxnLst/>
              <a:rect l="0" t="0" r="0" b="0"/>
              <a:pathLst>
                <a:path w="726468" h="42115">
                  <a:moveTo>
                    <a:pt x="726467" y="0"/>
                  </a:moveTo>
                  <a:lnTo>
                    <a:pt x="714598" y="0"/>
                  </a:lnTo>
                  <a:lnTo>
                    <a:pt x="702189" y="0"/>
                  </a:lnTo>
                  <a:lnTo>
                    <a:pt x="688006" y="0"/>
                  </a:lnTo>
                  <a:lnTo>
                    <a:pt x="672471" y="0"/>
                  </a:lnTo>
                  <a:lnTo>
                    <a:pt x="656475" y="0"/>
                  </a:lnTo>
                  <a:lnTo>
                    <a:pt x="640593" y="0"/>
                  </a:lnTo>
                  <a:lnTo>
                    <a:pt x="625044" y="0"/>
                  </a:lnTo>
                  <a:lnTo>
                    <a:pt x="609858" y="0"/>
                  </a:lnTo>
                  <a:lnTo>
                    <a:pt x="594984" y="0"/>
                  </a:lnTo>
                  <a:lnTo>
                    <a:pt x="580354" y="0"/>
                  </a:lnTo>
                  <a:lnTo>
                    <a:pt x="565904" y="0"/>
                  </a:lnTo>
                  <a:lnTo>
                    <a:pt x="551583" y="0"/>
                  </a:lnTo>
                  <a:lnTo>
                    <a:pt x="537352" y="0"/>
                  </a:lnTo>
                  <a:lnTo>
                    <a:pt x="523183" y="0"/>
                  </a:lnTo>
                  <a:lnTo>
                    <a:pt x="509053" y="0"/>
                  </a:lnTo>
                  <a:lnTo>
                    <a:pt x="494782" y="0"/>
                  </a:lnTo>
                  <a:lnTo>
                    <a:pt x="480056" y="0"/>
                  </a:lnTo>
                  <a:lnTo>
                    <a:pt x="464738" y="0"/>
                  </a:lnTo>
                  <a:lnTo>
                    <a:pt x="448857" y="0"/>
                  </a:lnTo>
                  <a:lnTo>
                    <a:pt x="432511" y="0"/>
                  </a:lnTo>
                  <a:lnTo>
                    <a:pt x="415804" y="0"/>
                  </a:lnTo>
                  <a:lnTo>
                    <a:pt x="398670" y="0"/>
                  </a:lnTo>
                  <a:lnTo>
                    <a:pt x="380876" y="0"/>
                  </a:lnTo>
                  <a:lnTo>
                    <a:pt x="362348" y="4"/>
                  </a:lnTo>
                  <a:lnTo>
                    <a:pt x="343160" y="177"/>
                  </a:lnTo>
                  <a:lnTo>
                    <a:pt x="323440" y="825"/>
                  </a:lnTo>
                  <a:lnTo>
                    <a:pt x="303320" y="2074"/>
                  </a:lnTo>
                  <a:lnTo>
                    <a:pt x="282910" y="3726"/>
                  </a:lnTo>
                  <a:lnTo>
                    <a:pt x="262296" y="5375"/>
                  </a:lnTo>
                  <a:lnTo>
                    <a:pt x="241539" y="6782"/>
                  </a:lnTo>
                  <a:lnTo>
                    <a:pt x="220685" y="8048"/>
                  </a:lnTo>
                  <a:lnTo>
                    <a:pt x="199765" y="9504"/>
                  </a:lnTo>
                  <a:lnTo>
                    <a:pt x="178804" y="11335"/>
                  </a:lnTo>
                  <a:lnTo>
                    <a:pt x="157982" y="13566"/>
                  </a:lnTo>
                  <a:lnTo>
                    <a:pt x="137614" y="16142"/>
                  </a:lnTo>
                  <a:lnTo>
                    <a:pt x="117843" y="18989"/>
                  </a:lnTo>
                  <a:lnTo>
                    <a:pt x="98802" y="22037"/>
                  </a:lnTo>
                  <a:lnTo>
                    <a:pt x="80702" y="25229"/>
                  </a:lnTo>
                  <a:lnTo>
                    <a:pt x="63581" y="28518"/>
                  </a:lnTo>
                  <a:lnTo>
                    <a:pt x="47911" y="31720"/>
                  </a:lnTo>
                  <a:lnTo>
                    <a:pt x="33148" y="34830"/>
                  </a:lnTo>
                  <a:lnTo>
                    <a:pt x="17992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35327" y="4013220"/>
              <a:ext cx="444029" cy="529104"/>
            </a:xfrm>
            <a:custGeom>
              <a:avLst/>
              <a:gdLst/>
              <a:ahLst/>
              <a:cxnLst/>
              <a:rect l="0" t="0" r="0" b="0"/>
              <a:pathLst>
                <a:path w="444029" h="529104">
                  <a:moveTo>
                    <a:pt x="315855" y="13206"/>
                  </a:moveTo>
                  <a:lnTo>
                    <a:pt x="307054" y="19007"/>
                  </a:lnTo>
                  <a:lnTo>
                    <a:pt x="298707" y="23931"/>
                  </a:lnTo>
                  <a:lnTo>
                    <a:pt x="290009" y="28438"/>
                  </a:lnTo>
                  <a:lnTo>
                    <a:pt x="280888" y="32831"/>
                  </a:lnTo>
                  <a:lnTo>
                    <a:pt x="271393" y="37494"/>
                  </a:lnTo>
                  <a:lnTo>
                    <a:pt x="261605" y="42608"/>
                  </a:lnTo>
                  <a:lnTo>
                    <a:pt x="251764" y="48186"/>
                  </a:lnTo>
                  <a:lnTo>
                    <a:pt x="242239" y="54158"/>
                  </a:lnTo>
                  <a:lnTo>
                    <a:pt x="233201" y="60436"/>
                  </a:lnTo>
                  <a:lnTo>
                    <a:pt x="224489" y="66941"/>
                  </a:lnTo>
                  <a:lnTo>
                    <a:pt x="215720" y="73605"/>
                  </a:lnTo>
                  <a:lnTo>
                    <a:pt x="206677" y="80337"/>
                  </a:lnTo>
                  <a:lnTo>
                    <a:pt x="197653" y="85479"/>
                  </a:lnTo>
                  <a:lnTo>
                    <a:pt x="190103" y="86596"/>
                  </a:lnTo>
                  <a:lnTo>
                    <a:pt x="185572" y="83943"/>
                  </a:lnTo>
                  <a:lnTo>
                    <a:pt x="184086" y="78968"/>
                  </a:lnTo>
                  <a:lnTo>
                    <a:pt x="185065" y="72800"/>
                  </a:lnTo>
                  <a:lnTo>
                    <a:pt x="187883" y="66078"/>
                  </a:lnTo>
                  <a:lnTo>
                    <a:pt x="192017" y="59118"/>
                  </a:lnTo>
                  <a:lnTo>
                    <a:pt x="197076" y="52075"/>
                  </a:lnTo>
                  <a:lnTo>
                    <a:pt x="202938" y="45175"/>
                  </a:lnTo>
                  <a:lnTo>
                    <a:pt x="209709" y="38752"/>
                  </a:lnTo>
                  <a:lnTo>
                    <a:pt x="217383" y="32943"/>
                  </a:lnTo>
                  <a:lnTo>
                    <a:pt x="225996" y="27717"/>
                  </a:lnTo>
                  <a:lnTo>
                    <a:pt x="235689" y="22971"/>
                  </a:lnTo>
                  <a:lnTo>
                    <a:pt x="246437" y="18590"/>
                  </a:lnTo>
                  <a:lnTo>
                    <a:pt x="258078" y="14478"/>
                  </a:lnTo>
                  <a:lnTo>
                    <a:pt x="270418" y="10555"/>
                  </a:lnTo>
                  <a:lnTo>
                    <a:pt x="283268" y="6774"/>
                  </a:lnTo>
                  <a:lnTo>
                    <a:pt x="296320" y="3420"/>
                  </a:lnTo>
                  <a:lnTo>
                    <a:pt x="309155" y="1079"/>
                  </a:lnTo>
                  <a:lnTo>
                    <a:pt x="321555" y="0"/>
                  </a:lnTo>
                  <a:lnTo>
                    <a:pt x="333169" y="429"/>
                  </a:lnTo>
                  <a:lnTo>
                    <a:pt x="343443" y="2771"/>
                  </a:lnTo>
                  <a:lnTo>
                    <a:pt x="352200" y="7059"/>
                  </a:lnTo>
                  <a:lnTo>
                    <a:pt x="359419" y="13193"/>
                  </a:lnTo>
                  <a:lnTo>
                    <a:pt x="365060" y="21121"/>
                  </a:lnTo>
                  <a:lnTo>
                    <a:pt x="369260" y="30638"/>
                  </a:lnTo>
                  <a:lnTo>
                    <a:pt x="372116" y="41432"/>
                  </a:lnTo>
                  <a:lnTo>
                    <a:pt x="373601" y="53192"/>
                  </a:lnTo>
                  <a:lnTo>
                    <a:pt x="373827" y="65651"/>
                  </a:lnTo>
                  <a:lnTo>
                    <a:pt x="373014" y="78438"/>
                  </a:lnTo>
                  <a:lnTo>
                    <a:pt x="371407" y="91095"/>
                  </a:lnTo>
                  <a:lnTo>
                    <a:pt x="369213" y="103389"/>
                  </a:lnTo>
                  <a:lnTo>
                    <a:pt x="366436" y="115441"/>
                  </a:lnTo>
                  <a:lnTo>
                    <a:pt x="362894" y="127606"/>
                  </a:lnTo>
                  <a:lnTo>
                    <a:pt x="358548" y="140083"/>
                  </a:lnTo>
                  <a:lnTo>
                    <a:pt x="353494" y="152581"/>
                  </a:lnTo>
                  <a:lnTo>
                    <a:pt x="347877" y="164448"/>
                  </a:lnTo>
                  <a:lnTo>
                    <a:pt x="341838" y="175357"/>
                  </a:lnTo>
                  <a:lnTo>
                    <a:pt x="335495" y="185309"/>
                  </a:lnTo>
                  <a:lnTo>
                    <a:pt x="328938" y="194454"/>
                  </a:lnTo>
                  <a:lnTo>
                    <a:pt x="322227" y="202971"/>
                  </a:lnTo>
                  <a:lnTo>
                    <a:pt x="315247" y="210860"/>
                  </a:lnTo>
                  <a:lnTo>
                    <a:pt x="307722" y="217948"/>
                  </a:lnTo>
                  <a:lnTo>
                    <a:pt x="299576" y="224145"/>
                  </a:lnTo>
                  <a:lnTo>
                    <a:pt x="291947" y="227597"/>
                  </a:lnTo>
                  <a:lnTo>
                    <a:pt x="287589" y="226892"/>
                  </a:lnTo>
                  <a:lnTo>
                    <a:pt x="288259" y="224403"/>
                  </a:lnTo>
                  <a:lnTo>
                    <a:pt x="293592" y="221709"/>
                  </a:lnTo>
                  <a:lnTo>
                    <a:pt x="302398" y="219566"/>
                  </a:lnTo>
                  <a:lnTo>
                    <a:pt x="313384" y="218414"/>
                  </a:lnTo>
                  <a:lnTo>
                    <a:pt x="325631" y="218347"/>
                  </a:lnTo>
                  <a:lnTo>
                    <a:pt x="338268" y="219400"/>
                  </a:lnTo>
                  <a:lnTo>
                    <a:pt x="350373" y="221685"/>
                  </a:lnTo>
                  <a:lnTo>
                    <a:pt x="361518" y="225143"/>
                  </a:lnTo>
                  <a:lnTo>
                    <a:pt x="371834" y="229748"/>
                  </a:lnTo>
                  <a:lnTo>
                    <a:pt x="381773" y="235586"/>
                  </a:lnTo>
                  <a:lnTo>
                    <a:pt x="391644" y="242587"/>
                  </a:lnTo>
                  <a:lnTo>
                    <a:pt x="401262" y="250558"/>
                  </a:lnTo>
                  <a:lnTo>
                    <a:pt x="410049" y="259280"/>
                  </a:lnTo>
                  <a:lnTo>
                    <a:pt x="417741" y="268565"/>
                  </a:lnTo>
                  <a:lnTo>
                    <a:pt x="424382" y="278750"/>
                  </a:lnTo>
                  <a:lnTo>
                    <a:pt x="430151" y="290635"/>
                  </a:lnTo>
                  <a:lnTo>
                    <a:pt x="435244" y="304512"/>
                  </a:lnTo>
                  <a:lnTo>
                    <a:pt x="439512" y="319731"/>
                  </a:lnTo>
                  <a:lnTo>
                    <a:pt x="442481" y="335024"/>
                  </a:lnTo>
                  <a:lnTo>
                    <a:pt x="443995" y="349648"/>
                  </a:lnTo>
                  <a:lnTo>
                    <a:pt x="444028" y="363720"/>
                  </a:lnTo>
                  <a:lnTo>
                    <a:pt x="442531" y="377915"/>
                  </a:lnTo>
                  <a:lnTo>
                    <a:pt x="439624" y="392639"/>
                  </a:lnTo>
                  <a:lnTo>
                    <a:pt x="435231" y="407663"/>
                  </a:lnTo>
                  <a:lnTo>
                    <a:pt x="429009" y="422310"/>
                  </a:lnTo>
                  <a:lnTo>
                    <a:pt x="420940" y="436202"/>
                  </a:lnTo>
                  <a:lnTo>
                    <a:pt x="411438" y="449125"/>
                  </a:lnTo>
                  <a:lnTo>
                    <a:pt x="401152" y="460880"/>
                  </a:lnTo>
                  <a:lnTo>
                    <a:pt x="390532" y="471481"/>
                  </a:lnTo>
                  <a:lnTo>
                    <a:pt x="379810" y="480938"/>
                  </a:lnTo>
                  <a:lnTo>
                    <a:pt x="369086" y="489159"/>
                  </a:lnTo>
                  <a:lnTo>
                    <a:pt x="358390" y="496208"/>
                  </a:lnTo>
                  <a:lnTo>
                    <a:pt x="347563" y="502114"/>
                  </a:lnTo>
                  <a:lnTo>
                    <a:pt x="336294" y="506792"/>
                  </a:lnTo>
                  <a:lnTo>
                    <a:pt x="324447" y="510315"/>
                  </a:lnTo>
                  <a:lnTo>
                    <a:pt x="312048" y="513039"/>
                  </a:lnTo>
                  <a:lnTo>
                    <a:pt x="299192" y="515491"/>
                  </a:lnTo>
                  <a:lnTo>
                    <a:pt x="285981" y="517993"/>
                  </a:lnTo>
                  <a:lnTo>
                    <a:pt x="272347" y="520506"/>
                  </a:lnTo>
                  <a:lnTo>
                    <a:pt x="258056" y="522741"/>
                  </a:lnTo>
                  <a:lnTo>
                    <a:pt x="243033" y="524541"/>
                  </a:lnTo>
                  <a:lnTo>
                    <a:pt x="227352" y="525901"/>
                  </a:lnTo>
                  <a:lnTo>
                    <a:pt x="211140" y="526889"/>
                  </a:lnTo>
                  <a:lnTo>
                    <a:pt x="194528" y="527588"/>
                  </a:lnTo>
                  <a:lnTo>
                    <a:pt x="177627" y="528074"/>
                  </a:lnTo>
                  <a:lnTo>
                    <a:pt x="160522" y="528407"/>
                  </a:lnTo>
                  <a:lnTo>
                    <a:pt x="143279" y="528634"/>
                  </a:lnTo>
                  <a:lnTo>
                    <a:pt x="126107" y="528788"/>
                  </a:lnTo>
                  <a:lnTo>
                    <a:pt x="109344" y="528892"/>
                  </a:lnTo>
                  <a:lnTo>
                    <a:pt x="93146" y="528962"/>
                  </a:lnTo>
                  <a:lnTo>
                    <a:pt x="77519" y="529008"/>
                  </a:lnTo>
                  <a:lnTo>
                    <a:pt x="60565" y="529045"/>
                  </a:lnTo>
                  <a:lnTo>
                    <a:pt x="37441" y="529074"/>
                  </a:lnTo>
                  <a:lnTo>
                    <a:pt x="0" y="529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3" name="Straight Connector 132"/>
          <p:cNvCxnSpPr/>
          <p:nvPr/>
        </p:nvCxnSpPr>
        <p:spPr>
          <a:xfrm>
            <a:off x="2611067" y="536953"/>
            <a:ext cx="0" cy="1202947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2015-03-10T16:13:25Z</dcterms:created>
  <dcterms:modified xsi:type="dcterms:W3CDTF">2015-03-10T16:13:51Z</dcterms:modified>
</cp:coreProperties>
</file>